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0" r:id="rId7"/>
    <p:sldId id="262" r:id="rId8"/>
    <p:sldId id="271" r:id="rId9"/>
    <p:sldId id="268" r:id="rId10"/>
    <p:sldId id="269" r:id="rId11"/>
    <p:sldId id="263" r:id="rId12"/>
    <p:sldId id="272" r:id="rId13"/>
    <p:sldId id="264" r:id="rId14"/>
    <p:sldId id="273" r:id="rId15"/>
    <p:sldId id="265" r:id="rId16"/>
    <p:sldId id="266" r:id="rId17"/>
    <p:sldId id="274" r:id="rId18"/>
    <p:sldId id="267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5:40:20.4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12601 10790 0,'0'25'157,"0"0"-157,25-25 15,-25 49 1,0 1-1,24-1 1,-24 1 0,0 24-1,0-24-15,0-25 16,0 0 15</inkml:trace>
  <inkml:trace contextRef="#ctx0" brushRef="#br0" timeOffset="2170.26">12427 10815 0,'0'74'109,"0"-24"-77,0-1-17,0-24 1,0 25 0,0-1-1,50-24 16,-50 0-15,0 25 15,-25-50 16,-25 0-31,26 0-1,-1 0 1,-25 0 15,1 0-15,24 0 15,25-25-31,-25 25 16,25-25 15,-50 25-15,50-25-1,0-24 32,25 49-31,0-25-1,0 25 17,-25 49 61,-25-49-46,0 0-15,50 0 77,-25-24-109,25 24 62,-25 24-46,-25-24 31,0 0-31,25-24 77,50 24-61,-25 0-17,-25 24 63,0 1-46,-50-25-17,25 0 1,0 0-1,-24 0 1,24 25 0,-25-25-1,1 0 1,-1 0 0,-24 0-1,24 0 1,-49 0-1,24 50 1,26-50 0,-1 25 15,1-25-15,-1 0-16,25 24 15,0-24 16,25 50 1,0-25 15,0 0-1,0 24-30,-49-49 15,24 25-15,0-25 0,-24 25-1,-1 24 1,25-49-1,0 0 1,-24 0 15</inkml:trace>
  <inkml:trace contextRef="#ctx0" brushRef="#br0" timeOffset="2801.75">11509 10964 0,'0'-25'63,"25"25"-47,-25-50-16,50 50 15,-25-25 1,-1 25-1,-24-24 1,50 24 0,-25 0 15,-25 24-15,0 26-1,0-25 1,0 0-1,0-1 17,-50-24-32</inkml:trace>
  <inkml:trace contextRef="#ctx0" brushRef="#br0" timeOffset="3611.36">11013 10988 0,'0'0'15,"-25"0"1,1 0-1,24 25 17,0 25-17,0-25 1,0 24 0,24-49-1,-24 25 1,0 25-1,0-25 17,0-1 15,-24-24-32,-1 0 1,-25 50-1,-24-50 1,49 0 0,-25 0-1,26 0 1,-26 0 0,0-25-1,26 0 1,24 1 15,0-26 0,0 25-15,0 0-16,24 25 31,1-49-15,25 49-16</inkml:trace>
  <inkml:trace contextRef="#ctx0" brushRef="#br0" timeOffset="4059.24">10815 11485 0,'0'0'0,"-25"0"78,-25 0-62,1 0-1,24 0 1,25-50 0</inkml:trace>
  <inkml:trace contextRef="#ctx0" brushRef="#br0" timeOffset="4849.22">11187 11013 0,'0'0'0,"0"-25"94,-25 25-63,0 0 1,-24 0-17,24 0 17</inkml:trace>
  <inkml:trace contextRef="#ctx0" brushRef="#br0" timeOffset="6347.37">12402 11981 0,'0'24'78,"0"26"-78,0-25 16,25 49-1,-25 1 1,0 24 0,50-74-1,-50 24 1,25 1 0</inkml:trace>
  <inkml:trace contextRef="#ctx0" brushRef="#br0" timeOffset="7828.91">12254 12129 0,'0'-49'31,"0"74"47,0 49-62,0-24 0,0-25-1,0-1-15,0 26 16,0 0 0,0-26-1,0 51 1,0-50-1,0-1 17,-25-24-1,0 0 0,-50 50-31,26-50 31,24 0-15,25-25-16,-25 25 16,25-25-1,-49 25 1,49-24 0,0-1-1,0-25 16,0 75 48,0 0-48,-25-25-31,25 25 31,-50-25-15,1 24-1,-1-24 1,25 0 0,25-24 62,-25 24 0,25 24-63,-49-24-15,24 0 16,25 50 0,-25-50-1,0 0 1,-24 0 0,24 0 15,25-25-31,-25 25 15,25-25 1,-25 25 0,25-24-1,0-1 1,0-25 0,0 1-1,-49 24 16,49 0-15,0-25-16,0 26 31,0-1-15,0-25 0,0 25-1,0 0 16,0 1-15,0-26 47</inkml:trace>
  <inkml:trace contextRef="#ctx0" brushRef="#br0" timeOffset="8879.07">11906 12353 0,'0'-25'78,"0"-25"-62,0 26-1,0-1 1,25-25-1,-25 25 17,50 25-17,-26 0 17,-24 50-1,0-25-16,0 24 17,0-24-17,0 25 1,0-25 0,0-1-1</inkml:trace>
  <inkml:trace contextRef="#ctx0" brushRef="#br0" timeOffset="9379.07">11683 12204 0,'0'0'0</inkml:trace>
  <inkml:trace contextRef="#ctx0" brushRef="#br0" timeOffset="10341.77">11807 12551 0,'-25'0'31,"25"-25"16,0 1 16,-25 24-48,25-50 17,0 25-1,0 0-16,0 50 157,0 25-140</inkml:trace>
  <inkml:trace contextRef="#ctx0" brushRef="#br0" timeOffset="11852.86">11212 12303 0,'0'25'109,"0"0"-78,-50-25-31,25 25 16,25-1 0,-49-24-1,-1 0 1,50 50-1,50-50 64,-1 0-64,1 0-15,0 25 31,-1-25-15,-49 25 0,0 24 31,0-24-16,-49-25 0,24 0-15,0 25-1,-25-25 1,1 0 0,-1 0-1,25 0-15,-49 0 31,-50 49-15,74-49 0,25 0-1,-24 0 1,-1 0 0,25 0-1,1 0 1,-26 0-1,25-49 1,25 24 0,0 0 15,0-24-15,0 24-1,0 0 1,25-25-1,-25 1 1,25 49 0,-25-25 31,25 25-32</inkml:trace>
  <inkml:trace contextRef="#ctx0" brushRef="#br0" timeOffset="12589.51">11013 12105 0,'0'-50'16,"-49"75"62,49 0-47,0-1-15,-25-24-16,25 50 15,0-25 17,25-25-32,24 0 31,-24 0-15,-25 25-1,0 24 32,-25-49-31,-24 25-1,-1-25 17</inkml:trace>
  <inkml:trace contextRef="#ctx0" brushRef="#br0" timeOffset="13224.63">11137 13047 0,'0'-25'31,"-25"25"-15,1 0-1,-26 0 1,0 0 0,1 0-1,-1 0-15,25 0 32,-24 0-17</inkml:trace>
  <inkml:trace contextRef="#ctx0" brushRef="#br0" timeOffset="14550.23">12402 13345 0,'-49'0'31,"49"-25"-16,0 75 48,0 24-47,0-49-16,25 49 31,-25-24-16,0 24-15,24 1 32,-24-50-17</inkml:trace>
  <inkml:trace contextRef="#ctx0" brushRef="#br0" timeOffset="17061.25">12105 13419 0,'0'50'94,"0"0"-78,0-26-1,0 1 1,0 25 0,0-25-1,0-1 1,0 1-1,0 25 1,-50-25 15,25-25-15,25 24 15,-25-24-15,-24 0-1,24 0 1,0 0 15,-24 0 1,49-24-32,0-1 31,0-25-16,0 25 1,0 1 0,0-1 31,-50 25 15,25 0-46,0 0-16,-24 0 31,24 0-31,0 0 31,0 0-15,-24 0-1,49 25-15,-25-25 16,25 24 15,-25-24-15,25 50 0,0-25 15,25-25 16,25 0-16,-26 0 16,1 0 109,-25-50-140,0 25 234,0 75-32,0-25-186,0 0-17,-49-25 1,49 49 0,-25-49-1,0 0 16,-25 25-15,26-25 15,-1 0-15,0 0 0,-25 0-1,26 0 1,-1 0-1,-25 0 17,25 0 30,25-50 16,0 1-62,0-1 0,0 25-1,0 1 1,-24-26-1,24-24-15,0-1 16,-25 26 0,25-1-1,0 0 1,0 26-16,0-26 31,25 50 32</inkml:trace>
  <inkml:trace contextRef="#ctx0" brushRef="#br0" timeOffset="17703.53">11633 13419 0,'0'-49'0,"0"24"32,0 0-17,0 0 1,25 25-1,0-49 17,0 49-17,24 0 17,-49 25-17,25-1 1,-25 1-1,0 0-15,0 25 16,0-26 0,-25 1-1,25 25 1,-24-50-16</inkml:trace>
  <inkml:trace contextRef="#ctx0" brushRef="#br0" timeOffset="18869">10864 13519 0,'0'-25'16,"0"74"62,0-24-62,-49-25-1,49 25 1,-25-25 15,75 0 32,-50 50-63,24-50 15,1 0 1,25 0 0,-50 24-1,25-24 1,-25 25 0,0 0 15,-50-25-16,50 50 1,-25-50-16,0 0 31,-24 0-15,-26 0 0,51 0-1,-26 24 1,0-24-1,1 0 1,-1 0 0,-24 0-1,24 0 1,1 0 0,-1-49 30,50 24-14,0-25-17,0 26 1,0-26 0,0 0-1,25 50-15,0-24 16,-1-1-1</inkml:trace>
  <inkml:trace contextRef="#ctx0" brushRef="#br0" timeOffset="19251.32">10666 13295 0,'0'-49'16,"0"74"47,0-1-48</inkml:trace>
  <inkml:trace contextRef="#ctx0" brushRef="#br0" timeOffset="19840.58">10864 13965 0,'0'50'31,"-49"-50"31,24 0-46,-25 0 0,26 0-16,-51 0 15,26 0 1</inkml:trace>
  <inkml:trace contextRef="#ctx0" brushRef="#br0" timeOffset="21312.45">12154 14436 0,'0'-24'0,"0"48"63,25 1-63,-25 25 15,0 24 1,50 25-1,-25-49 1,-25 0 0,49-1-1</inkml:trace>
  <inkml:trace contextRef="#ctx0" brushRef="#br0" timeOffset="22416.4">12030 14585 0,'0'0'0,"0"50"79,0-1-64,0 1 1,0 0-1,0-1 1,0-24 0,0 0-1,0 24 1,0-24 0,-25-25-1,-24 25 1,-1 25-1,-49-26 1,74-24 0,0 50-16,-74-50 15,0 25 1,0-25 15,49 25-15,-24-25-1,24 0 1,25 0 0,-24 0 15,49-25 0,0-25 0,25 1-15,-25 73 78,-50 1-63,25-25-15,-25 25-1,1-25 1,-26 50 0,51-50-1,-26 0-15,25 0 16,-74 0-1,74 0 17,0 0-17,25-25 17,0 0-17,0 0 1,0-24-1,50 24 1,-25 25 0</inkml:trace>
  <inkml:trace contextRef="#ctx0" brushRef="#br0" timeOffset="22728.97">11088 14883 0,'0'0'16,"-25"0"15,-25 0-15,25 0-1</inkml:trace>
  <inkml:trace contextRef="#ctx0" brushRef="#br0" timeOffset="23719">10567 14908 0,'-25'-25'15,"0"25"17,-24 0-17,49 25 1,-25-25-16,25 49 16,0-24 15,25 0-31,24-25 31,1 0-31,-1 0 16,-73 49 93,-1-49-109,-25 0 31,50 25-31,-49-25 16,-1 0 0,0 0-1,1 25 1,-1-25-1,1 0 1,-51 50 0,1-1-1,-25-49 1,-25 25 0,75 25-1,24-50 1,50 24 15,0 1 0,0 25 1,-25-25-17,25 0 16,-49-25-15,49 49 15,-25-49 1</inkml:trace>
  <inkml:trace contextRef="#ctx0" brushRef="#br0" timeOffset="24279.09">9971 14908 0,'25'-25'16,"-25"-25"0,25 50-1,25 0 1,-50-25 0,25 25-1,-1 0 16,-24 50 16,0-25-15,0 0-32,-49 24 15,49-24 1,-25-25-1,25 25 1</inkml:trace>
  <inkml:trace contextRef="#ctx0" brushRef="#br0" timeOffset="25116.72">9451 14932 0,'-25'0'0,"-25"25"31,50 0-15,0 0-1,0 24 1,25-24 0,0 0-1,0-25 16,-25 50-15,0-26 62,-25-24-62,-25 0-1,25 0 1,1 0 0,-26 0-1,25 0 17,0 0-17,1 0 16,24-49-31,0-1 16,0 1 0,0 24-1,0-25 1,0 25 0,0-24-1,24 49 1,1 0-16</inkml:trace>
  <inkml:trace contextRef="#ctx0" brushRef="#br0" timeOffset="25578.98">9376 15329 0,'-25'0'62,"1"0"-30,-1 0-17</inkml:trace>
  <inkml:trace contextRef="#ctx0" brushRef="#br0" timeOffset="26322.1">9550 15503 0,'-50'0'15,"25"0"16,1 0-15,-1 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24:06.6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20861 11063 0,'0'25'172,"-50"-25"-157,50 24 32,0 1-31,-25-25-1,25 25 1,0 25 0,0-25-1,0-1 1,0 1 0,0 25-1,0-25 16,0-1 1,50-24-32,-25 0 31,24 0-15,-24 0 15,25 0-16,-25 0-15,-1 0 47,-24-24-15,25 24-17,-25-50-15,0 25 31,0 0 1,0 1-17,0-26 1,0 25 15,-25 25-31,25-25 16,-49-24-1,24 49 32,25-25-31,-25 25 0,0 0-1,-24 0 16,24 0-15,0 0 31</inkml:trace>
  <inkml:trace contextRef="#ctx0" brushRef="#br0" timeOffset="848.32">21332 11237 0,'25'0'78,"0"0"-63,24 0 1,1 0-16,-1 0 16,-24 0-16,25 0 15,-25 0 1,-25 24-16,49-24 16,1 0-1,0 0-15,-1 0 16,-24 0-1,0 0-15,24 0 0,-24 0 16,25 0 0,-25 0-1,24 0 1,-74 0 78,1 0-79</inkml:trace>
  <inkml:trace contextRef="#ctx0" brushRef="#br0" timeOffset="1551.51">21828 11112 0,'25'0'47,"0"25"-32,0-25 1,24 50-1,-24-50 1,0 0 0,-25 25-1,74-25-15,-49 0 16,0 0 15,-25 25-31,25-25 31,-25 49 16,0-24-31,-25-25 0,-25 50-1,25-26 1,25 26-1,-24-50-15,-26 25 16,25 24 15,0-49-15,25 25 0</inkml:trace>
  <inkml:trace contextRef="#ctx0" brushRef="#br0" timeOffset="2708.2">22771 11237 0,'-50'0'109,"25"0"-93,0 0-1,1 0 1,-26 0 15,50-25 32,0-25-48,0 25 1,25 25 0,-25-25-1,25 25-15,-25-24 31,24 24-15,1 0-16,25 0 16,-25 0 15,0 0-15,24 0 15,-49 24 16,0 1-32,-25 25 1,25-25 0,-24-25-16,24 25 15,0 24 1,-25-49-16,25 25 15,-50-25 1,50 25-16,-25-25 16,25 49-1,-25-49 1,25 25 0,-49-25-16,24 25 31,0-25-16,-24 50 17,24-50-1,0 0 16</inkml:trace>
  <inkml:trace contextRef="#ctx0" brushRef="#br0" timeOffset="12238.51">21258 12204 0,'-25'0'78,"-25"0"-16,25 0 1,25 25-48,0 24 17,0-24-17,0 0 17,0 0-17,0 24 16,25-49-15,25 0 0,-25 0 15,-1 0 0,1 0-15,25 0-1,-25 0 17,-25-24-17,24 24 17,-24-25-32,0 0 31,0 0 0,0-24-15,0 24 15,0 0 0,0-25-15,-24 50-1,-26 0 17,25-25-1,0 25 0,1 0 0,24 50 16,0-25-31</inkml:trace>
  <inkml:trace contextRef="#ctx0" brushRef="#br0" timeOffset="12894.53">21779 12254 0,'0'24'94,"0"26"-78,0 0-1,0-26 1,0 26-1,0-25 1,-25-25 0,25 25-16</inkml:trace>
  <inkml:trace contextRef="#ctx0" brushRef="#br0" timeOffset="13512.16">22151 11931 0,'0'25'63,"0"0"-48,0 24-15,0-24 0,0 0 16,0 24 0,0-24-16,0 0 0,0 0 15,0 25-15,0-26 16,0 1-16,0 25 16,0-1-1,0-24 1,0 0 15</inkml:trace>
  <inkml:trace contextRef="#ctx0" brushRef="#br0" timeOffset="15352.99">24929 11757 0,'25'0'32,"-50"0"46,25 50-63,0-25 1,0 0 0,0 24-1,0 26 1,0-26-16,0-24 16,0 49-1,0 1 1,0-25-1,0-26-15,25-24 16,-25 50-16,24-25 16,-24 0-1,50-25 1,0 49 0,-26-49-1,1 25 1,25-25-1,-25 0 17,-1 0-17,1 0 1</inkml:trace>
  <inkml:trace contextRef="#ctx0" brushRef="#br0" timeOffset="16870.75">29146 11807 0,'0'25'141,"24"-25"-141,-24 74 16,50-74-1,-50 25-15,25 0 16,-25 24 0,25-49-1,-25 50-15,0-25 16,0 0-1,49-25-15,-49 49 16,0 1 0,0-25 15,-25 0-15,25 24-1,-24-49 1,-26 25-1,25-25 1,0 25 15,-24-25-15,-1 0 15,25 0 0</inkml:trace>
  <inkml:trace contextRef="#ctx0" brushRef="#br0" timeOffset="22568.42">28550 11832 0,'0'25'156,"25"-25"-156,-25 74 15,0-49 1,50-25 0,-50 25-16,0-1 15,24 26 1,-24-25 15,25-25-15,-25 25-16,0 24 31,0-24 16,0 0 31,-25-25-15,1 0-32,-1 0-16,-25 0 1,25 0 0,1 0 15,-1 0-15,-25 0-1,25 0 1,1 0 46,24-25-30,0-25-1,24 50 16,-24-24-47,50 24 15,-25 0 17,0 0 30,-50 0 16,25 49-78,-50-49 16,25 0-1,1 0 32,24-25 16,24 25-63,26 0 31,-25 0-15,-25 25 62,0 0-63,0 0 1,0 0 15,-50-25-15,25 49 0,1-49-1,-26 0 1,25 0-1,0 0-15,-24 0 32,24-24-17,0-1 17,25 0-1,0-25-16,-49 50 1,49-25 0,0 1-16,-25-1 31,-25-25-15,0 50-1,50-25-15,-49 25 31,24 0-31,0 0 16,-24 0 0,24 0-1,25 25 1,-25-25 0,25 50-16,0-25 15,-50-25 1,50 49-1,0-24 1,25 25 31,0-50-31,25 0-1,-1 0 1,1 0-16,-25-25 15,24 25 1</inkml:trace>
  <inkml:trace contextRef="#ctx0" brushRef="#br0" timeOffset="22919.77">28253 11807 0,'24'0'110</inkml:trace>
  <inkml:trace contextRef="#ctx0" brushRef="#br0" timeOffset="23152.61">28004 11807 0,'0'0'16,"-24"0"-16,-51 0 16,26 0-1,-1 25 1,25-25 0,-24 0-1</inkml:trace>
  <inkml:trace contextRef="#ctx0" brushRef="#br0" timeOffset="23498.16">27434 11832 0,'-50'0'16,"50"25"-1,0 49 1,0-49-16,0 0 16,0 24-1,25-49-15,-25 25 16,25 25 0</inkml:trace>
  <inkml:trace contextRef="#ctx0" brushRef="#br0" timeOffset="24118.17">27136 11931 0,'0'0'16,"0"50"62,0-1-62,0-24-16,0 0 15,0 24 1,0 1 0,50-50-16,-50 25 15,0 0 1,0 0 15,-25-25 0,0 0-15,-24 0 0,24 0-1,-25 0 1,1 0 0,-1 0-1,25 0 1,-24 0 31</inkml:trace>
  <inkml:trace contextRef="#ctx0" brushRef="#br0" timeOffset="24509.49">26987 12005 0,'25'25'47,"-25"50"-31,0-51-1,0 26 1,50-25-16,-50 49 16,25-49-1,-25 0 1,49-25 0</inkml:trace>
  <inkml:trace contextRef="#ctx0" brushRef="#br0" timeOffset="24861.69">27087 11807 0,'0'-25'16,"-50"25"-1,25 0 17,0 0-17,25 50 1</inkml:trace>
  <inkml:trace contextRef="#ctx0" brushRef="#br0" timeOffset="25920.6">26566 11981 0,'0'-25'16,"0"-25"15,0 75 79,25 0-95,-25 24-15,0-24 16,24 25-16,-24-25 15,0-1-15,50 26 16,-50-25-16,0 25 16,0-1-1,0-24 1,0 25 15,-25-50-15,0 24 15,1-24-15,-26 0 15,25 0-15,25-24-1,-25 24-15,-24-50 16,24 25 15,25 0-15,0-24-1,0 24 1,-25 25 0,25-25-16,-49 25 15,24 0 1,0 0 15,0 0-15,-24 0-1,49 25 1,-25-25-16,25 25 16,0 24-1,0-24 16,49-25 16,1 0-31,0 0 0,-1 0-1,-24-25-15</inkml:trace>
  <inkml:trace contextRef="#ctx0" brushRef="#br0" timeOffset="26260.65">26318 11931 0,'-25'-25'31,"0"25"-15,-24 0 0,24 0-1,25 25 1,-25-25-16,0 0 31</inkml:trace>
  <inkml:trace contextRef="#ctx0" brushRef="#br0" timeOffset="36141.51">20786 13395 0,'0'0'0,"-24"0"156,-1 0-93,25 24-48,0 1 17,0 25-1,0-25 0,0-1 0,0 1 1,25-25-17,-25 50 1,24-50-16,26 0 31,-50 25-31,25-25 16,0 0-1,24 0 17,-24 0-1,0 0 0,-25-50 16,49 25-16,-49 0-15,0-24 31,0 24-16,-24 25-15,24-25-1,-25 25 1,25-25-1,-25 25 1,0 0 0,25-49-1,-49 49 1,24 0 15,0 0-15,-25 0 15,26 0-15,-1 25 31</inkml:trace>
  <inkml:trace contextRef="#ctx0" brushRef="#br0" timeOffset="37222.5">21357 13543 0,'0'-49'16,"25"49"46,-1 0-46,1 0-1,25 0 1,-1 0 0,-24 0-16,0 0 0,25 0 31,-1 0-31,26 0 15,-26 0 1,-24 0-16,0 0 16,49 0-16,-24 0 31,-25 0-31,0 0 31,24 0-15,-24 0-1,0 0 1,0 0 0</inkml:trace>
  <inkml:trace contextRef="#ctx0" brushRef="#br0" timeOffset="37949.44">22002 13345 0,'49'50'125,"1"-50"-109,0 24 0,24-24-1,-49 0 1,-25 25 0,25-25-16,-1 0 46,-24 50-46,0-25 63,0-1-47,-24-24-1,24 50 1,-25-50-16,25 25 15,-25-25-15,-25 25 16,26-25 0,-1 49-1,-25-49 1,75 0 62</inkml:trace>
  <inkml:trace contextRef="#ctx0" brushRef="#br0" timeOffset="39591.97">22746 13246 0,'25'0'78,"0"0"-62,49 0 0,-24 0-1,-1 0 1,1 0-1,-25 0 1,24 0 0,-49 25 124,0-1-124,0 26 0,0-25-1,-25 24 1,25-24-1,0 25-15,0-25 16,-24-1 0,24 26-1,0-25 1,0 0 15,-50-25-15,50 49-16,0-24 31</inkml:trace>
  <inkml:trace contextRef="#ctx0" brushRef="#br0" timeOffset="40392.37">23192 13469 0,'50'0'47,"-75"0"141,0 0-173,-24 0 1,24 0-1,-25 0 1,26 0 0,-26 0-1,0 0 1,26 0 0,-26 0 15,25 0 0</inkml:trace>
  <inkml:trace contextRef="#ctx0" brushRef="#br0" timeOffset="50851.95">17711 9897 0,'0'25'140,"0"0"-108,49 24-17,-49 1-15,25 0 16,-25-26 0,0 1-1,0 25 1,0-25 15</inkml:trace>
  <inkml:trace contextRef="#ctx0" brushRef="#br0" timeOffset="51962.9">17661 9922 0,'0'-25'32,"0"-25"14,0 26 1,25 24-31,24 0-16,1-50 16,-25 50-1,24 0-15,-24 0 16,0 0-16,0 0 0,24 0 15,-24 0 17,-25 25-17,0 0 1,25-25-16,-25 24 16,0 26-1,0-25 16,0 0 1,-50-25-32,50 49 15,-49-49 1,-26 0-16,51 0 31,48 0 16,26 0-31,0 0-1,-26 0 1,1 0 0,25 0-16,-25 0 31,-25 25-16,24 0 1,-24 25 15,0-26-15,0 1 15,0 0 0,-49 25 1,-1-50-17,-24 0 1,74 24-16,-50-24 16,1 0-1,24 0 1,50 0 31</inkml:trace>
  <inkml:trace contextRef="#ctx0" brushRef="#br0" timeOffset="52904.58">18455 10021 0,'-25'-25'16,"0"25"-1,-25 0 1,1 0 0,24 0 15,0 0 0,25 75-15,0-50-1,0-1 1,0 1 0,25 25 15,25-50-31,-1 0 16,1 0-1,-25 0 1,-1 0 15,-24-50 0,0 25-15,0 1 0,0-1 15,0 50 94,50 24-110,-25-24 1,0-25 0,-25 25-1,49-25 1,-49 49 0,25-49-16,0 0 31</inkml:trace>
  <inkml:trace contextRef="#ctx0" brushRef="#br0" timeOffset="53520.92">19000 9872 0,'0'0'0,"-24"0"15,-26 0 1,0 0-16,26 0 31,24 50-31,0-25 16,0 24-1,0-24 1,24-25 0,-24 50-16,25-50 0,-25 25 15,25-25 1,25 0-1,-26 0 17,-24 24-17,25-24 17,-25 50-32,0-25 31,-25 0 0,-24-25-15,-1 0-1,1 0 1,-1 0 0</inkml:trace>
  <inkml:trace contextRef="#ctx0" brushRef="#br0" timeOffset="54239.23">19323 10071 0,'25'0'63,"-25"25"-48,49-25 1,1 0-1,-25 0 1,-1 0 0,-24-25 15,0 0 0,0 0-15,0-25-1,-24 50 1,-26 0 0,25 0-1,25 25 1,-25-25-16,25 25 31,-24-25-31,24 25 0,0 25 16,0-26-1,0 1 1,0 0 0,0 25-1,0-26 17,24-24-17,-24 25 1,25-25-16,25 0 15,-25 0 17</inkml:trace>
  <inkml:trace contextRef="#ctx0" brushRef="#br0" timeOffset="99576.56">27756 13543 0,'0'-24'63,"0"-1"-16</inkml:trace>
  <inkml:trace contextRef="#ctx0" brushRef="#br0" timeOffset="101528.24">27880 13419 0,'-24'0'141,"-1"0"-95,-25 0 17,50-24-32,25-26-15,0 25-1,0-24 1,24 49 0,-49-25-16,25 25 15,0 0-15,-25-25 16,49 25-16,26 0 16,-50 0-1,0 0 16,-1 0-15,26 0 0,-50 25 15,25 24-15,-25-24-1,0 0 16,0 25-15,-50-26 0,25-24-1,25 50 1,-24-50-16,24 25 0,-50-25 16,50 25-1,-25-25-15,25 24 0,-25-24 16,25 50-1,0-25 1,-25-25-16,25 25 16,0 24-16,-49-49 15,49 50-15,0-25 16,0-1 15,0 1 0,25-25-15,-1 0 0,1 0-1,0 0 1,25 0 0,-25-25-1,-1 25 1,-24-24-16,50 24 15,-50-50 1,0 25 0,0 0 15,0-24 0,0 24 0,-25 25-15,0 0 0,25-25-1,-24 25-15,-1 0 16,-25-49 0,25 49 15,25-25-16,-25 25 1,-24 0 15,24 0-15,0 0 15,-24 0 0,24 0-15,0 0 0,0 0 15</inkml:trace>
  <inkml:trace contextRef="#ctx0" brushRef="#br0" timeOffset="102563.03">28550 13370 0,'0'-50'47,"25"50"-16,25 0-15,-26 0-1,1 0 1,25 0 15,-50 25-31,0 0 16,0 0 0,0 24-1,0-24 1,-25-25-16,25 25 15,-25-25-15,25 25 16,-25 24 0,-24-24-1,49 0 17,-25-25-32,75 49 62,-26-49-46,1 0 15,0 0-31,49 0 16,-49 0 15,0 0-16</inkml:trace>
  <inkml:trace contextRef="#ctx0" brushRef="#br0" timeOffset="103108.54">29146 13469 0,'-25'0'31,"0"0"-15,25 50-1,0-1-15,0-24 32,25 0-17,0-25 1,-1 0 0,26 0-1,0 0 1,24 0-1,-49-25 1,0-25 0,-25 26 15,0-1 0,-25 25-31,-25-50 16,1 50-1,-1 0-15,25 0 32,0 0-17</inkml:trace>
  <inkml:trace contextRef="#ctx0" brushRef="#br0" timeOffset="104241.2">27732 13047 0,'-25'50'31,"0"-1"-16,25-24 1,-50 25-16,50-25 0,-74 24 16,74 1-1,-50 24-15,1 1 16,-1 49-16,-24-50 16,24-24-16,25-1 0,1-24 15,-26 25 1,25-50-16,25 49 0,-25-49 15,50-24 48</inkml:trace>
  <inkml:trace contextRef="#ctx0" brushRef="#br0" timeOffset="104813.45">27260 13221 0,'50'25'63,"-25"49"-47,-25-49-1,74 25-15,-49-1 16,-25 1-16,50-25 15,-50 24-15,74-24 0,-74 0 16,74 24-16,-74-24 16,50-25-16,-50 50 15,25-50-15,-25 49 16,25-49 0,-25 25-16,49 0 62,-24-25 16</inkml:trace>
  <inkml:trace contextRef="#ctx0" brushRef="#br0" timeOffset="109416.89">30510 13122 0,'49'0'313,"-24"0"-266,0 0-32,0 0-15,24 0 16,1 0-1,-50-25 1,50 25-16,-26-25 16,51 25-1,-75-50-15,49 50 16,-49-24 0,50 24-16,-25-50 0,24 50 15,-24-74-15,25 24 16,-1 25-1,-49-24 1,25 24-16,-25 0 16,50-25-1,-50 26-15,50-26 0,-26 0 16,26-24-16,-25 24 16,24-24-16,1 0 15,-25-26-15,-25 26 16,49-1-16,-49 26 15,0-26-15,0 1 0,0-25 16,0 0 0,0 24-16,-24 1 15,24 24-15,-25-49 16,25 25-16,-50-1 16,50 1-16,-49 24 0,-1 0 15,25-24-15,-24 24 16,-1 26-16,0-51 15,1 50-15,-26-24 16,26-1-16,-26 1 16,1 24-16,-1-25 15,1 25-15,-50-49 16,25 24-16,-25 1 16,49 24-16,1 25 15,-1-74-15,-24 74 16,25 0-16,-1 0 15,1 0-15,0-25 16,-1 25-16,1 0 16,-25 0-16,24 0 0,1 0 15,-25 0-15,24 0 16,1 0-16,-1 0 16,1 0-16,-1 0 15,1 25-15,0-25 16,-1 24-16,26 26 15,-26-50-15,1 50 16,-1-50-16,26 74 16,-1-74-16,25 25 15,-24-25-15,-1 49 16,1-49 0,-1 25-1,0-25 1,25 0-1,1 0 1,73 0 78</inkml:trace>
  <inkml:trace contextRef="#ctx0" brushRef="#br0" timeOffset="110108.1">28129 10393 0,'0'-49'16,"0"24"0,-25 25 31,0 25-32,25-1 1,-25-24-16,25 25 15,-50-25-15,50 25 16,-24-25-16,24 50 16,-25-50-16,25 24 0,-25-24 15,25 25 1,-50 25 0,50-25-1,0-1 16,0 26 1,0-25-17,50-25-15,0 25 16,-26-25 0,26 0-16,-25 0 15,25 49-15,-26-49 16,26 0-16,-25 0 0,24 0 31,-24 0-31,25 0 31,-25 0-31,-1 0 32,-24 25 46</inkml:trace>
  <inkml:trace contextRef="#ctx0" brushRef="#br0" timeOffset="125558.36">21803 14734 0,'0'-25'125,"-24"25"-93,-1 0-1,0 0 0,-25 0 0,50 50-15,-49-25 15,49-1-15,0 26-1,0-25 17,24-25-32,-24 25 15,25-25-15,0 0 16,-25 49 0,25-49-16,25 0 31,-26 0-16,1 0 1,25 0 15,-25 0 1,-25-25-17,24 25 1,-24-24-1,0-1 17,0-25-17,0 25 1,0 1 0,0-1 15,-49-25-16,24 50 17,0 0-17,25-25-15,-25 25 16,-24 0 15,24 0-31,25 25 16,0 0-1</inkml:trace>
  <inkml:trace contextRef="#ctx0" brushRef="#br0" timeOffset="126253.72">22374 14833 0,'25'0'93,"49"0"-77,-49 0-16,0 0 16,-1 0-16,26 0 15,-25 0-15,0 0 16,24 0-16,-24 0 15,0 0-15,0 0 16,24 0-16,1 0 16,-25 0-1,-25-25-15,25 25 16,24 0 0,-24 0 15,-25-49 47</inkml:trace>
  <inkml:trace contextRef="#ctx0" brushRef="#br0" timeOffset="126890.6">22895 14610 0,'0'0'0,"-50"0"31,50-25-15,25 25 31,0 0-31,-25 50-1,25-50-15,49 25 16,-24-25-1,-26 49 1,1-49 0,25 25-1,-25-25 17,-25 50-1,0-26-16,0 1 17,0 25-17,-25-50 1,25 49-16,-25-49 16,25 25-16,-50-25 15,50 25-15,-49-25 16,49 25-16,-25-25 15,25 49 1,0-24 15</inkml:trace>
  <inkml:trace contextRef="#ctx0" brushRef="#br0" timeOffset="127820.62">23837 14709 0,'-25'25'78,"-24"-25"-78,49 25 16,-25-25-16,0 25 15,-24-25 1,24 0 0,0 0-1,0 0 32,25-50-16,0 0-15,50-24 0,-50 49-16,25 25 15,-25-25-15,24 25 0,-24-49 31,25 49-31,-25-25 16,50 25 0,-25 0-1,-1 0 17,26 0-1,-50 50-16,0-1 1,0-24-16,-25 25 16,25-26-16,-25 1 15,25 25-15,-49-25 16,49-1-16,-25 26 0,25 0 16,-25-50-1,25 24-15,-49 26 16,49-25-1,-25-25 1,25 25 0,-50 24 15,50-24 47</inkml:trace>
  <inkml:trace contextRef="#ctx0" brushRef="#br0" timeOffset="130772.16">25326 14560 0,'0'25'125,"0"0"-110,0 25 1,0-26 0,49-24-1,-49 50-15,0-25 16,0 0-1,25-25 1,-25 49-16,0 1 16,0-25-1,0-1 17,25-24-32,-25 25 31</inkml:trace>
  <inkml:trace contextRef="#ctx0" brushRef="#br0" timeOffset="131674.41">25747 14734 0,'-25'0'47,"1"0"-16,-26 0 16,50 25-47,0 24 31,0-24-15,0 0 15</inkml:trace>
  <inkml:trace contextRef="#ctx0" brushRef="#br0" timeOffset="133352.32">25450 14982 0,'0'-25'109,"0"0"-47,-25 25-46,25-24 15,-25 24 1,25-50-32,0 25 31,0 0 16,0-24-32,0 24 1,0 0 15,0 0-15,0-24 15,0 24-15,0 0 15,0-24-15,0 24 30,25 25 79,24 0-109,-49 49 0,25-24-16,-25 0 31,50-25-31,-1 74 16,-24-74-1,-25 25-15,25-25 16,-25 25-1,50 25 1,-50-26 15,24-24-15,-24 25-16,25 25 31,-25-25-15,50-25-1,-50 24 1,25-24 0,-1 50-1,26-50 17,-50 25-17,25-25 1,-25 25 15,25-25 0</inkml:trace>
  <inkml:trace contextRef="#ctx0" brushRef="#br0" timeOffset="134528.42">25747 14808 0,'-49'0'125,"24"0"-94,0 0 0,-25 0-15,26 0-1,-1 0 17,0 0-17,-25 0 48,75 0 30,0 0-77,0 0 0,0 0-1,24 0 17,-24 0-17,-75 0 126,26 0-126,-26 0 17</inkml:trace>
  <inkml:trace contextRef="#ctx0" brushRef="#br0" timeOffset="149188.46">26442 14982 0,'0'-25'16,"0"0"15,0 50 250,0 0-265,-25-25-16,25 50 16,0-1-1,-50-24 1,50 0-1,0 24 1,-24-49 15,24 25 16</inkml:trace>
  <inkml:trace contextRef="#ctx0" brushRef="#br0" timeOffset="149963.53">26863 14610 0,'0'-25'31,"0"75"47,0-1-62,0 1-16,0-25 16,0 49-1,0-24-15,0-25 16,0-1-16,0 1 15,0 25 1,0-1-16,0-24 16,0 0-1,0 25 17,0-26-1</inkml:trace>
  <inkml:trace contextRef="#ctx0" brushRef="#br0" timeOffset="151046.54">26814 14610 0,'0'-25'15,"49"25"48,-49-25-48,25 25 1,0 0 0,25 0-1,-1 0 1,1 0-1,0 0 1,-26 0 0,1 0-1,25 50 1,-50-25 15,0 0-15,0-1-16,0 26 15,-25-25 1,0-25 0,0 49-16,-24-49 15,24 0-15,0 25 16,-25-25 0,75 0 46,25 0-62,-25 0 16,0 0-16,24 0 15,1 0-15,-25 0 32,-1 0-17,-24 25-15,50 25 31,-50-26 1,0 1-17,0 0 17,-25-25-32,25 50 15,-25-50 1,-24 24-16,24-24 15,-25 0-15,26 0 16,-1 50-16,-25-50 16,25 0-16,0 0 15,1 0 1,73 0 31,-24-25-32</inkml:trace>
  <inkml:trace contextRef="#ctx0" brushRef="#br0" timeOffset="151992.28">27756 15007 0,'0'25'79,"0"-1"-64,-24-24-15,24 50 16,-25 0-1,25-26 1,0 1 0</inkml:trace>
  <inkml:trace contextRef="#ctx0" brushRef="#br0" timeOffset="152581.2">28525 14784 0,'0'0'0,"0"-25"47,-74 25-16,49 0-15,0 0-16,-24 0 15,49 25-15,-50-25 16,50 49-16,-49 26 15,49-51 1,0 1 0,0 0-16,0 49 15,24-74-15,-24 50 16,50-25 0,-25-25-1,-25 25-15,25-25 16,24 0-1,1 0 1,-1 0-16,1 0 16</inkml:trace>
  <inkml:trace contextRef="#ctx0" brushRef="#br0" timeOffset="152994.32">29021 15007 0,'0'49'63,"0"-24"-48,-49-25-15,49 50 16,0-1-16,-25-49 15,25 50 1,0-25-16,0 0 31</inkml:trace>
  <inkml:trace contextRef="#ctx0" brushRef="#br0" timeOffset="153466.48">29270 14784 0,'0'24'47,"0"1"-31,0 25-16,0-25 0,0-1 15,0 26 1,0-25-16,0 0 0,0-1 16,-25 51-1,25-50 1,0-1-1</inkml:trace>
  <inkml:trace contextRef="#ctx0" brushRef="#br0" timeOffset="154228.48">29220 14734 0,'0'-25'31,"25"25"0,0 0-15,24 0 0,-24 0-1,25 0 1,-1 0-1,1 0 1,-1 0 0,1 0-1,-25 25 17,-25 25-17,25-50-15,-25 49 16,0-24-1,0 25 1,0-26 0,0 26-1,-25-25 1,-25 24 15,25-24-15,1-25-1,24 25-15,-50-25 16,25 0 0,25 50-1,-25-50-15,1 0 32,-26 0-1,50 24-16,-25-24 1</inkml:trace>
  <inkml:trace contextRef="#ctx0" brushRef="#br0" timeOffset="155424.31">30162 15032 0,'0'74'93,"0"-49"-93,0 24 16,0 26 0,0-50-1</inkml:trace>
  <inkml:trace contextRef="#ctx0" brushRef="#br0" timeOffset="156238.15">31031 14585 0,'-25'0'79,"-50"0"-64,26 0 1,24 0-1,0 0 17,25 50-32,0-25 31,0-1-15,0 26-1,0 0 1,0-1-1,0 26 1,0-26 0,0 1-1,0-1-15,0-24 16,0 25 15,0-25-15,-49-25-1,49 24 1,24-24 15,-24 25-15,25-25 0,0 0 15,25 0-31,-1 0 15,-24 0 1,0 0 0,24 0-1</inkml:trace>
  <inkml:trace contextRef="#ctx0" brushRef="#br0" timeOffset="156621.4">30981 14883 0,'0'-25'16,"-25"25"-1,0 0 1,-24 0-1,24 0 17,0 0-1</inkml:trace>
  <inkml:trace contextRef="#ctx0" brushRef="#br0" timeOffset="157214.44">31601 15131 0,'0'25'94,"-49"24"-78,24 26-1,25-51 1,-25-24-1,25 25-15</inkml:trace>
  <inkml:trace contextRef="#ctx0" brushRef="#br0" timeOffset="158022.9">32345 14784 0,'-24'0'78,"-26"0"-62,0 0 0,1 0-1,-1 0 1,25 0-1,-24 24 1,24 1 0,25 25-1,-50-50-15,50 49 16,0 1 0,0 24-1,0-49-15,0 0 16,0 25-16,0-1 15,0 1 1,0-1 0,0-24-1,0 25 1,0-25 0,0 0-1,0-1 1,0 26-1,0-25 32</inkml:trace>
  <inkml:trace contextRef="#ctx0" brushRef="#br0" timeOffset="158628.35">32221 15205 0,'25'0'15,"-50"0"79,25-49-78,-49 49-16,-1 0 15,25 0 1,0 0-16,-24 0 15,-1 0 1,25 0 0,1 0-1</inkml:trace>
  <inkml:trace contextRef="#ctx0" brushRef="#br0" timeOffset="161628.62">25673 15751 0,'-50'0'62,"25"0"-31,1 0 1,24 25-1,0 24-16,0-24 1,0 0 0,0 25-1,0-26 1,24-24 15,26 0 0,-25 0-15,0 0 0,24 0 15,-24 0 0,-25-49 0,0 24 1,0 0-17,0-24 17,0 24-1,-50 25-16,26 0 1,-1 0 0,0 0-1,-25 0 17</inkml:trace>
  <inkml:trace contextRef="#ctx0" brushRef="#br0" timeOffset="162242.82">25226 15627 0,'0'25'94,"0"24"-78,25 26-1,-25-26 1,0 1 0,0 24-1,0-49-15,0 25 16,0-1 0,0-24-1,0 25 1,0-25 15,50-25 16</inkml:trace>
  <inkml:trace contextRef="#ctx0" brushRef="#br0" timeOffset="163018.31">26243 15850 0,'0'25'32,"0"0"-17,0 0 1,0 24-1,0 1 1,0-1 0,0-24 15</inkml:trace>
  <inkml:trace contextRef="#ctx0" brushRef="#br0" timeOffset="163944.03">26913 15652 0,'0'74'140,"0"-24"-140,0-25 16,0-1-16,-50 26 15,50-25-15,0 0 16,0 24 0,0 1-1,0-25 1,0-1 31,25-24-47,0 0 31</inkml:trace>
  <inkml:trace contextRef="#ctx0" brushRef="#br0" timeOffset="164441.64">27112 15677 0,'0'24'94,"0"51"-78,0-50-1,0-1-15,0 1 16,24 25-16,-24-25 15,0 49 1,0-24 0,0-1-16,0-24 31,0 0 16,50-25-32,-25 0-15</inkml:trace>
  <inkml:trace contextRef="#ctx0" brushRef="#br0" timeOffset="165320.88">27980 15925 0,'0'24'31,"0"1"-15,0 25 0,-25-50-16,25 49 15,0 1 1,0 0 0,-25-50-16,25 24 15,0 1 1,0 25 15</inkml:trace>
  <inkml:trace contextRef="#ctx0" brushRef="#br0" timeOffset="165901.04">28327 15701 0,'0'0'16,"0"25"62,0 0-62,0 0-16,0 24 15,0-24-15,0 0 0,0 25 16,0-26-16,0 26 15,0-25 1,0 0-16,0 49 16,0-49-1,50-25 32</inkml:trace>
  <inkml:trace contextRef="#ctx0" brushRef="#br0" timeOffset="166618.57">28550 15875 0,'0'-25'15,"25"25"-15,0 0 32,24 0-32,1 0 31,-25 0-16,0 0 1,24 0 15,-49 25 1,0 25-17,0-1 1,-25-49-16,25 50 15,-49-50-15,49 49 16,-50-49-16,50 25 16,-25-25-16,25 50 15,-24-50 1,24 25 15,24-25-15,26 0-16,24 0 15,-49 0 1,0 0 0,0 0-1,24 0 1,-73 0 109</inkml:trace>
  <inkml:trace contextRef="#ctx0" brushRef="#br0" timeOffset="168280.82">29294 16123 0,'0'25'110,"0"0"-95,-49-25 1,49 24-16,0 26 16,-25-50-1,25 25-15,0 0 32</inkml:trace>
  <inkml:trace contextRef="#ctx0" brushRef="#br0" timeOffset="169213.5">29666 15701 0,'25'0'15,"-25"50"48,0 24-47,0-49-1,0 25-15,0-25 0,0-1 16,0 1-1,0 25-15,0-25 0,0 24 16,0-24 0,25 25-1,-25-26 1,0 1 0,0 25 15</inkml:trace>
  <inkml:trace contextRef="#ctx0" brushRef="#br0" timeOffset="170283.07">29989 15850 0,'25'0'62,"-1"0"-31,1 0-15,25 0 0,-25 0 15,-1 0-16,1 0 32,-25 25 0,0 25-31,-49-26-1,24-24-15,-25 50 16,50-25 47,50-25-48,-25 0 16,-1 0 1,-24 25-32,50-25 15,-25 0 1,-25 49 0,0-24 15,0 0-16,0 0 17,0 24-17,-50-49 17,50 25-32,-25-25 31,1 25-16,-26-25 17,25 0-1</inkml:trace>
  <inkml:trace contextRef="#ctx0" brushRef="#br0" timeOffset="171072.33">30807 16049 0,'-49'0'31,"49"24"-15,-25-24 15,25 25-15,-25-25-1,25 25 1,-49-25-16,49 25 15,-25 24 1,25-24 0,0 0-1,-25 25 1,25-26 15,0 1 0</inkml:trace>
  <inkml:trace contextRef="#ctx0" brushRef="#br0" timeOffset="172242.65">31080 15825 0,'0'25'78,"0"25"-62,0-1 0,0 1-1,0 0 1,0-1 0,0 1-1,0-25 1,25-25 15,-25 24-31,0 1 31,50-25-15</inkml:trace>
  <inkml:trace contextRef="#ctx0" brushRef="#br0" timeOffset="172872.76">31552 16049 0,'-25'0'62,"0"0"-30,-25 0-32,1 0 15,24 0 1,-25 0 15,50-25 0,-24 25-31,24-25 32,0 0-17,0-24 1,0 24-1,0-25 1,0 25 0</inkml:trace>
  <inkml:trace contextRef="#ctx0" brushRef="#br0" timeOffset="173412.57">31452 15925 0,'0'24'63,"0"1"-63,0 25 15,0-25 1,0-1 0,25 26-1,-25-25 1,0 0 0,0 24-1,25-49 1,-25 25-1,0 0 1,0 0 15,50-25-15,-26 0 15</inkml:trace>
  <inkml:trace contextRef="#ctx0" brushRef="#br0" timeOffset="174101.7">31973 16098 0,'0'25'63,"0"25"-48,0-1 1,0 1 0,-25-25-1,25 49 1,0-49 15</inkml:trace>
  <inkml:trace contextRef="#ctx0" brushRef="#br0" timeOffset="175318.52">33040 15949 0,'-25'0'46,"0"0"-30,0 0-16,-24 0 16,24 0-16,0 0 15,-24 0 1,24 0 0,0 25 30,25 25-30,0-1 0,0-24 15,0 0-15,0 25 30,25-50-14,24 24-1,-24-24-31,0 0 31,25 0-15,-26 0 31,-24 25-32,0 25 17,0-25-32,0-1 31,0 1 0,-49-25-31,49 50 16,-25-50-16,25 50 15,-25-50-15,25 24 16,-49-24 0,24 0-1,0 0 1,25 25-16,-25-25 31</inkml:trace>
  <inkml:trace contextRef="#ctx0" brushRef="#br0" timeOffset="175982.17">32469 15776 0,'-24'0'31,"24"25"-31,0 49 16,0-24 0,0-26-16,0 1 15,0 0-15,0 25 0,0-26 16,0 1-1,0 25-15,0-25 0,0-1 16,0 26 0,0 24-1,0-49 1,0 0 0,24-25 15,-24 25-31,0 25 31</inkml:trace>
  <inkml:trace contextRef="#ctx0" brushRef="#br0" timeOffset="176736.04">32544 16818 0,'25'0'78,"-1"0"-78,26 0 16,0 0-16,-1 0 15,26 0-15,-26 0 16,1 0-16,-1 0 15,1 0-15,0 0 16,-26 0-16,1 49 16,-50-49 15</inkml:trace>
  <inkml:trace contextRef="#ctx0" brushRef="#br0" timeOffset="177050.64">32519 16991 0,'99'0'16,"-49"0"-1,-1 0-15,1 0 16,24 0-16,-49 0 16,0 0-16,0 0 15,24 0-15,-24 0 16,0 50-16,25-50 16,-1 0-1</inkml:trace>
  <inkml:trace contextRef="#ctx0" brushRef="#br0" timeOffset="213158.26">21630 15850 0,'0'25'15,"49"-25"95,-49-50-95,50 1 1,-50 24-16,25-25 16,-25 1-1,49 24-15,-49-25 16,25 50-1,-25-74-15,50 24 16,-25 26 0,-1-26-1,26 50 48,-50 25-32,0 0-15,25-25-16,-25 49 15,0-24 1,0 25-16,0-1 16,0 1-1,0-25-15,0-1 16,0 26-16,0 0 15,0-1 1,0-24 15</inkml:trace>
  <inkml:trace contextRef="#ctx0" brushRef="#br0" timeOffset="213475.14">21927 15751 0,'-24'0'16,"-26"0"15,25 0-15,0 0-1,1 0 1,-26 0 15</inkml:trace>
  <inkml:trace contextRef="#ctx0" brushRef="#br0" timeOffset="213998.47">22200 15677 0,'25'0'47,"49"0"-31,-24 0-1,24-25 1,-49 25 0,0 0-16,25 0 0,-26 0 15,1 0 1,25 0-16,-25 0 15,-25-50 64</inkml:trace>
  <inkml:trace contextRef="#ctx0" brushRef="#br0" timeOffset="214448.09">22572 15553 0,'25'0'78,"25"0"-63,-26 0 17,1 0-17,-25 24 1,50-24-16,-50 50 31,0-25 0,0 0-15,-50 24 15,25-49-15,25 25-16,-24-25 16,-1 0-1,25 25 1</inkml:trace>
  <inkml:trace contextRef="#ctx0" brushRef="#br0" timeOffset="-214439.65">23341 15503 0,'-25'0'78,"-24"0"-62,-1 0-1,-24 0 1,24 0-16,25 0 31,25 50 32,0-1-48,25 1-15,-25-1 16,0 26-1,0-50 1,0-1 0,0 1-1,25 25 1,-25-25 15,25-25 0</inkml:trace>
  <inkml:trace contextRef="#ctx0" brushRef="#br0" timeOffset="-214178.14">23242 15801 0,'-50'0'47,"26"0"-32,-26 0-15,25 0 16,-24 0-1,24 0 1</inkml:trace>
  <inkml:trace contextRef="#ctx0" brushRef="#br0" timeOffset="-213233.93">24135 14362 0,'0'0'0,"0"50"62,50-1-46,-50-24-16,24 25 16,-24 24-16,50 0 15,-50 1-15,25-1 16,-25 1-16,0-1 15,49 0-15,-49-24 16,0 24-16,0-24 16,0 0-16,0 24 15,0-24-15,-24 24 16,24 1-16,-25-1 16,25 0-16,-75-24 0,51 24 15,-26-24-15,25-25 16,0 24-16,-24-24 15,-1 25 1,1 24 0,-1-49-1,25-25 1,25 25-16</inkml:trace>
  <inkml:trace contextRef="#ctx0" brushRef="#br0" timeOffset="-212177.21">21258 14461 0,'0'25'78,"-50"49"-78,50-49 16,-25 50 0,25-26-16,-49 1 0,49-1 15,0 1 1,0 24-16,0 1 0,0-1 16,0 1-16,0-1 15,0 25 1,0-24-16,0-1 0,0 1 15,0-26-15,0 26 16,0-26-16,0 1 16,24-1-16,-24-24 0,0 25 15,25-25 1,-25-1-16,50 26 16,-50 0-1,25-26 16,24-24-15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29:53.1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20414 10616 0,'-25'0'31,"-24"0"-31,-1 0 32,25 0-32,1 0 15,-26 0 1,0 0-1,1 0 1,24 0 0,0 0-16,-24 0 15,24 0-15,0 0 16,-25 0-16,-49-24 31,50 24-31,24 0 16,0 0-1,-25 0-15,-24 0 16,24 0-16,25 0 16,1 0-16,-26 0 15,0 0-15,26 0 0,-26 0 16,0 0-16,26 0 16,-1 0-16,0 0 15,-49 0-15,49 0 16,-25 0-1,50 24-15,-25-24 16,75 0 47,-25 0-63,24 0 15,26 0-15,-1 0 0,50 0 16,25-49-16,-50 49 15,25-50-15,-24 50 16,-26 0-16,-24 0 16,-1 0-16,1 0 15,-75 0 32,0 0-31,-24 0-16,-1 0 0,-24 0 15,-1 0-15,1 0 16,-1 0-16,-49 25 16,25-25-1,0 0-15,24 25 0,26-25 16,-1 0-16,1 49 16,24-49-1,-25 0-15,25 0 31,50 0 1,0 0-17,25 0-15,24 0 16,0-24-16,1 24 16,-1 0-16,25-50 15,-24 50-15,-1 0 0,-49 0 16,-50 0 15,-49 0-31,-25 0 16,-1 0-16,-48 0 15,73 25-15,-74-25 16,25 0-16,25 49 16,-25-49-16,50 0 15,24 0-15,25 0 0,50 0 47,25 0-31,24-24-16,50 24 0,-25 0 15,1-50 1,48 50-16,-24 0 0,25-25 16,25 25-16,-25 0 15,24 0-15,1-49 16,0 49-16,-1 0 15,-24 0-15,25 0 0,-1 0 16,-49 0 0,50-50-16,-25 50 15,-25 0-15,-25 0 16,-25 0-16,1 0 16,-1 0-16,1 0 15,-1 0-15,-24 0 0,-1 0 16,1 0-1,24 0-15,-49 0 0,0 0 16,25 0 0,-1 0-1,26 0 1,-51 0-16,1 0 16,0 0-16,25 0 15,-1 0-15,1 0 16,24 0-16,-24 0 0,-25 0 15,24 0 1,-24 0-16,0 0 16,49 0-16,1 0 15,-1 0-15,1 0 0,24 0 16,0 0 0,25 0-16,0 0 15,-25 0-15,0 0 0,26 50 16,-1-50-16,24 0 15,-48 0-15,-1 0 16,0 0-16,0 0 16,-24 0-16,-1 0 15,0 0-15,1 0 16,-1 0-16,1 0 16,-1 0-16,-24 24 15,-1-24-15,26 0 16,-26 0-16,-24 0 15,0 0-15,25 0 0,-1 0 16,-24 0-16,25 0 16,-26 0 15,-48 0 47,-1 0-62,0 0-16,-25 0 15,-24 0-15,0 0 16,-1 0-16,-49 0 0,-74 0 16,-1 0-16,-24 0 15,0 0-15,-25 0 16,49 0-16,1 0 15,-1 0-15,51 0 16,-1 0-16,25 0 16,-25 0-16,50 0 15,-1 0-15,1 0 16,0 0-16,0 0 16,24 0-16,26 0 15,-26 0-15,26 0 0,-1 0 16,-24 0-16,24 0 15,-24 0-15,24 0 16,-24 50-16,-1-50 16,1 0-1,24 0-15,-24 0 0,-1 0 16,51 0-16,-1 0 16,-25 0-1,1 0 1,-26 0-16,75 25 62,25-25-62,0 0 16,24 0-16,26 0 0,24 0 16,0 0-16,50 0 15,0 0-15,25 0 16,-1 0-16,1 0 15,49 0-15,-49 0 16,24 0-16,-49 0 0,25 0 16,-1 0-1,1 0-15,-25 0 16,0 0-16,-25 0 16,49 0-16,-49 0 0,-25 0 15,25 0-15,-24 0 16,-26 0-16,0 0 15,1 0-15,-1 0 16,-24 0-16,0 0 16,-1 0-16,-24 0 0,49 49 15,-49-49 1,0 0-16,25 0 0,-1 0 16,-24 0-1,0 25-15,24-25 16,26 0-16,-26 0 15,1 0-15,0 0 16,-26 0-16,1 0 16,25 0-16,-25 0 15,49 0 1,-49 0-16,25 0 0,-26 0 16,1 0-1,25 0-15,-1 0 0,-24 0 16,0 0-16,0 0 15,24 0-15,26 0 16,-50 0 0,-1 0-16,26 0 15,24 0 1,-49 0-16,0 0 16,0 0-16,24 0 15,-24 0-15,25 0 16,-25 0-1,24 0 1,-24 0 0,25 50-1,-26-50 1,26 0 15,-25 0 0,24 0-15,-24 0-16,25 0 0,-25 0 16,0-25-1,24 25 1,-24 0 0,-25-25 109,-74 25-125,-1 0 15,-24-49-15,0 49 16,-199-50-16,100 50 15,-1 0-15,-49 0 16,25 0-16,0 0 16,-25 0-16,24 0 15,26 0-15,24 0 16,-24 0-16,24 0 16,50 0-16,-49 0 15,48 0-15,-23 0 16,48 25-16,1-25 15,0 0-15,25 0 16,24 0-16,0 0 16,1 0-16,98 0 78,1 0-78,49 0 15,25 0-15,50 0 16,24 0-16,26 0 16,24 0-16,-50 0 15,50 0-15,-49 0 16,-1 0-16,0 0 16,1 0-16,-1 0 15,-24 0-15,0 0 0,-75 0 16,0 0-16,-25 49 15,1-49-15,-1 0 16,-24 0-16,-25 0 16,-1 0-16,26 0 15,0 0 1,-1 0 0,-24 0 15,-75 0 31,26 0-62,-26 0 0,25-49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29:55.9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8607 11956 0,'50'0'47,"-25"0"-31,-1 0-16,26 0 0,0 0 15,24 0-15,25-25 16,1 25-16,-26-25 16,0 25-16,1 0 15,-1 0-15,1-49 0,-1 49 16,0 0 0,26 0-16,-1 0 15,25-50-15,-25 50 16,0 0-16,1 0 15,-26 0-15,0 0 16,1 0-16,-26 0 16,1 0-16,24 0 15,-24 0-15,24 0 0,-24 25 16,0-25-16,-1 0 16,1 0-16,24 0 15,-24 0-15,-1 0 16,-24 0-16,0 0 15,25 0-15,-25 0 16,24 0-16,-24 25 16,25-25-1,-26 0-15,26 0 16,0 0-16,-1 0 16,26 0-16,-51 0 15,1 0-15,0 0 16,25 0-1,-26 0 1,26 0 0,-25 0-16,24 0 15,-24 0-15,0 0 16,49 0 0,-24 0-1,0 0-15,-1 0 31,-24 0 1,0 0-1,-50 0 31,-25 0-62,1 0 16,-26 0-16,1 0 16,0 0-16,-1 0 0,-24 0 15,-25 0 1,-25 0-16,50-50 16,-50 50-16,25 0 15,0 0-15,-25 0 16,50 0-16,-25 0 0,-25 0 15,-24 0-15,49 0 16,-1 0-16,26 0 16,-25 0-16,50 0 15,-1 0-15,26 0 16,24 0-16,0 0 16,-24 0 15,73 0 0,76 0-15,-26 0-1,25 0-15,25 0 0,50 0 16,0 0 0,24 0-16,25 0 0,-24 0 15,24 0-15,25 0 16,-50 0-16,1 0 15,-75 0-15,0 0 16,-50 0-16,1 0 16,-1 0-16,-24 0 15,-1 0-15,-24 0 0,50 0 32,-26 0-32,1 0 15,-25 0-15,-1 0 16,1 0-16,25 0 15,-25 0 1,-1 0 0,-73 0 46,-1 0-46,-24 0-16,-50 0 15,-50 0-15,25 0 0,-24 0 16,-1 0-16,-24 0 16,24 0-16,-25 0 15,-24 0-15,25 50 16,-1-50-16,1 0 16,0 0-16,24 49 15,0-49-15,25 0 16,50 50-16,-25-50 15,0 0-15,50 49 16,24-49-16,25 0 16,50 0 31,25 0-32,-1 0-15,1 0 0,0-24 16,-1 24-16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30:00.8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20092 13345 0,'0'0'0,"-50"0"15,25 0 1,75 0 62,-25 0-62,49 0-16,1 0 15,24 0-15,0 0 16,0 0-16,0 0 15,1 0-15,-26 0 16,25 0-16,-24 0 0,49 0 16,49 0-1,26 50-15,-1-50 0,-24 0 16,24 0 0,-24 0-16,0 0 0,-50 0 15,0 0-15,0 0 16,-25 0-16,0 0 15,25 0-15,25 0 0,-50 0 16,-24 0 0,-26 0-16,1-25 0,-25 25 15,49 0 1,-49 0 15,-100 0 16,1-50-31,0 50-16,-26 0 15,-48 0-15,-51 0 16,26 0-16,-51 0 16,-24 0-16,-49 0 15,-51 0-15,51 0 16,73 0-16,26 0 15,49 25-15,50-25 0,24 0 16,26 0-16,49 50 16,-25-50-1,50 0 1,49 0-16,1 0 16,49 0-16,74 0 15,50-25-15,-25 25 16,50-75-16,-25 75 15,25-49-15,0 49 16,-50 0-16,75-50 16,-50 50-16,-25 0 15,-24 0-15,-75 0 16,-25 0-16,-25 0 16,-49 0-16,0 0 0,0 0 15,-50 0 48,-49 0-63,-26 0 15,-73 0-15,-51 0 16,-48 0-16,-51 0 16,1 0-16,-1 0 15,-24 0-15,49 0 16,50 0-16,75 25 15,73-25-15,1 0 16,50 25-16,123-25 31,50 0-15,74 0-16,75 0 16,25 0-16,24 74 15,26-74-15,-1 0 16,25 0-16,-50 0 15,-24 50-15,-25-50 16,-50 0-16,-24 0 16,-75 0-16,25 49 15,-1-49-15,-73 0 16,-26 0-16,1 0 16,-25 0-16,0 0 15,24 0-15,-98-24 47,-26 24-31,-24 0-16,-50 0 15,-49 0 1,-1 0-16,-24 0 0,-50 0 16,-25 0-16,50 0 15,0 0-15,100 0 0,24 0 16,49 0-1,224 0 17,49 0-32,50 0 15,50 0 1,0-25-16,-25 25 0,-50 0 16,-25 0-16,1 0 15,24-50-15,-74 50 16,24 0-16,-24-49 15,-50 49-15,-49 0 16,0 0-16,-1-25 16,-98 25 31,-26 0-47,-24 0 15,-25 0-15,-74-50 0,-50 50 16,-25 0-1,-25 0-15,50 0 0,50 0 16,74 0-16,24 0 16,51 0-1,98 0 17,26 0-32,49 0 15,74 0 1,1 50-16,24-50 0,-25 0 15,-24 0-15,-25 49 16,-75-49-16,-24 0 0,-25 0 16,-75 0 46,-24 0-62,-1 0 16,-24 0-16,-50 0 15,-49 0-15,-1 0 16,1 50-16,-1-50 16,26 0-16,24 0 15,-25 50-15,25-50 16,50 0-16,74 0 16,100 0-1,49 0 1,49 0-16,51 0 15,-1 0-15,25 0 16,149 0 0,-223 0-16,-75 0 15,0 0-15,-25 0 16,-49 0-16,25 0 16,-100 0 30,-24 0-30,-25 0 0,-25 0-16,-100 0 0,-73 0 15,-51 0 1,-49 0-16,1 0 0,-26 0 16,-49 0-16,123 0 15,-24 24-15,75-24 16,49 0-16,99 0 15,0 0-15,75 0 16,49 0-16,50 0 31,24 0-15,50 0-16,50-24 16,25 24-16,-25 0 15,-1 0-15,-48 0 0,-51 0 16,-24 0-1,-50 0 1,-49 0-16,-25 0 16,-25 0-16,-50 0 15,0 0-15,-24 0 16,49 0-16,-25 24 0,1-24 16,98 0-1,51 0-15,48 0 31,51 0-15,49 0 0,-25-49-16,25 49 15,-25-25-15,-24 25 0,-50 0 16,-25-50-16,-50 26 31,-24 24-15,-1 0-16,-24 0 15,-50 0-15,25 0 16,50 0-16,24 0 16,25 0-16,75 0 47,24 0-47,25-50 15,1 50-15,-26 0 16,-49-25-16,-50 25 31,-49 0-15,-1 0-16,-24 0 15,25 0-15,-1 0 16,1 0-16,49 0 16,-25 0-1,75 0 1,50 0-1,-26 0-15,26 0 16,-1 0-16,25 0 16,-24 0-16,-26 0 0,-24 0 15,-50-25 17,-49 25-17,-25 0 1,-1 0-16,1 0 0,0 25 15,25-25 1,24 0-16,25 0 16,25 25-16,50-25 15,24 0 1,1 0-16,24 0 16,0 0-16,-25 0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30:08.4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7987 16173 0,'-25'0'15,"50"0"79,0 0-78,25 0-16,-1 0 15,26 0 1,-1 0-16,25 0 16,0 0-16,50-50 15,0 50-15,0 0 16,74-50-16,-74 50 0,25 0 16,-1-49-16,1 49 15,-1 0-15,-48-50 16,23 50-16,-48 0 15,-1 0-15,-25 0 16,25 0-16,1-49 16,24 49-16,-25 0 15,0 0-15,-25 0 16,1 0-16,-1-50 16,1 50-16,-1 0 15,-24 0-15,-1 0 0,1 0 16,24 0-16,-49 0 15,25 0-15,-1 0 16,1 0-16,0 0 16,-26 0-16,1 0 15,0 0-15,25 0 16,-26 0-16,26 0 0,0 0 16,-1 0-1,1 0-15,-25 0 0,0 0 16,24 0-1,1 0-15,24 0 0,1 0 16,-26 0 0,1 0-16,-1 0 0,1 0 15,0 0-15,-1 0 16,26 0-16,-26 0 16,-24 0-16,0 0 15,0 0-15,24 0 16,-24 0-16,0 0 15,24 0-15,1 0 16,25 0-16,-1 0 16,-24 0-16,-1 0 15,-24 0-15,25 0 16,-26 0-16,1 0 16,0 0-16,25 0 15,-1 0 1,-24 0-16,0 0 15,-50 0 79,0 0-78,-49 0-16,24 0 15,1 0-15,-1 0 16,-24 0-16,-1 25 16,-24-25-16,0 0 15,-25 49-15,24-49 0,-48 0 16,24 50-16,-25-50 16,25 0-16,-50 74 15,0-74-15,26 50 16,-1-50-16,-50 50 15,51-50-15,48 0 16,-24 24-16,25-24 16,0 0-16,0 0 15,-25 50-15,24-50 0,1 0 16,0 0 0,0 0-16,0 0 0,-25 0 15,-1 50-15,-23-50 16,48 0-1,26 0-15,0 0 0,-1 0 16,1 0-16,-1 0 16,-24 0-16,0 49 15,-50-49-15,50 0 16,0 0-16,-25 50 16,24-50-16,26 0 15,0 0-15,24 0 16,0 25-16,1-25 0,-1 0 15,1 0-15,-26 49 16,26-49-16,-1 0 16,0 0-1,25 0-15,-24 0 16,24 0-16,0 0 0,0 0 16,-24 0-1,24 0 16,0 0-15,-24 0 0,-26 0-1,50 0 1,25-24 62,50-1-47,0 25-31,-26-25 16,51 25-16,-1 0 16,1-50-16,24 50 0,50-49 15,0 49 1,-1-50-16,1 50 15,25-50-15,-50 50 0,0-49 16,-50 49-16,26-25 16,-26 25-16,0 0 15,-24-50-15,0 50 16,-1 0-16,1 0 16,-1 0-16,26-24 15,-26 24-15,-24 0 16,0 0-16,49 0 15,-49 0 17,-50 0 30,-24 0-62,-26 0 16,1 0-16,-25 0 15,0 0-15,-25 0 0,-25 0 16,0 0 0,-25 0-16,1 0 0,24 0 15,-25 0-15,25 0 16,25 0-16,25 0 16,-25 0-16,25 0 15,0 0-15,-1 0 16,26 0-16,0 0 15,24 0-15,0 0 16,1 0-16,-1 0 0,25 0 16,1 0-16,-26 0 15,0 0 1,26 0 0,73 0 46,26 0-46,24 0-16,50 0 15,24 0 1,26-50-16,-1 50 0,25-74 16,-24 74-16,-1-50 15,25 50-15,-24-50 16,-25 50-16,24 0 0,-24-49 15,-1 49-15,1 0 16,-50 0-16,25 0 16,-50 0-16,-25 0 15,-24 0-15,0 0 16,-26 0-16,26 0 16,-75 0 62,-24 0-78,-51 0 0,1 0 15,-25 0-15,-50 0 16,1 0-16,-1 25 16,1-25-1,24 0-15,0 0 0,0 49 16,50-49-16,0 0 15,24 0-15,50 50 16,25-25 15,75-25-31,24 0 16,50 0 0,0 0-16,49 0 0,1 0 15,24-25-15,0 25 16,25-50-16,-49 50 15,24-49-15,0 49 16,-25 0 0,26 0-16,-26 0 0,-49 0 15,25 0-15,-1 0 16,-49 0-16,-24 0 16,48 0-16,-24 0 15,-24 0-15,-26 0 16,-24 0-16,-1 0 0,26 0 15,-26 0-15,1 0 16,-25 0 0,-1 0-16,26 0 0,0 0 15,-26 0 1,1 0 0,25 0-1,0 0 1,-1 0-1,-24 0 1,-25 24 31,0 26-16,-74-50-31,24 0 16,0 25-16,-24-25 15,-50 49-15,25-49 16,-1 0-16,26 25 16,0-25-16,-1 0 15,1 50-15,-25-50 16,24 0-16,-24 49 16,49-49-16,1 0 15,24 0-15,0 0 16,-25 0-16,50 25 31,25-25-15,25 0-16,24 0 15,26-25-15,-1 25 16,0 0-16,0 0 16,0-24-16,-24 24 15,-26 0-15,1 0 16,0 0-16,-1 0 15,-24 0-15,25 0 16,-75 0 47,-25 0-63,1 0 15,24 0-15,-50 24 16,51-24-16,-1 0 0,-25 0 15,75 0 32,0 0-47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30:10.1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14660 15850 0,'49'0'16,"26"0"-1,-51 0-15,1 0 16,25 0-16,-1 0 15,1 50-15,-25-50 16,24 0-16,1 0 16,24 0-16,-24 0 15,0 0-15,-26 0 16,26 25-16,0-25 16,-1 0-1,-24 0 1,-25 24 31,-74-24-32,49 0-15,-50 50 16,26-50-16,-1 0 16,1 25-16,24-25 15,-25 49-15,25-49 16,1 0-16,24 25 0,-50-25 15,50 25 17,25-25-17,0 0-15,-1 0 16,26 0-16,24 0 16,1 0-16,-1 0 15,-24 0-15,24 0 16,-24 0-16,0 0 15,-1 0-15,-24 0 16,0 0-16,24 0 16,-98 0 62,-26 0-63,-24 0-15,0 0 16,-50 0-16,50 0 16,0 50-16,24-50 15,50 0-15,50 0 47,25 0-31,-1 0-16,26 0 15,-1 0-15,1 0 16,-1 0-16,1 0 16,-1 0-16,-24 0 0,-1 0 15,1-50-15,-1 50 16,-49-25 15,25 25-31,-25-25 0,0-24 16,-49 49-1,-1-25-15,-24 25 16,-1 0-16,-24-50 16,24 50-16,1 0 15,49 0-15,-24 0 16,73 0 15,26-49-15,24 49-16,-24 0 15,25 0-15,-26-25 16,-24 25-16,49-50 16,-74 26 15,-74-1-31,24 25 16,1 0-1,-26 0-15,1 0 16,49 0-16,0 0 15,75 0 32,-1 0-47,1 0 0,25 0 16,-51 0 0,1 0-16,-74-50 31,-26 50-16,25 0-15,-24 0 16,0 0-16,24 0 16,25 0-1,75 0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28:04.2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19273 7020 0,'0'0'0,"25"0"47,0 0-16,24 0-15,-24 0 15,25 0-16,-25 0 1,49 0 0,-24 0-1,-25 0-15,-1 0 16,26 0-16,-25 0 16,0 0-16,24 0 15,1 0 1,24 0-1,-24 0 1,-25 0-16,-1 0 16,26 0-16,0 0 15,-26 0-15,1 0 16,0 0-16,25 0 16,-26 0-16,1 0 0,25 0 15,-25 0 1,-1 0-16,1 0 0,25 0 15,-25 0 1,-1 0-16,26 0 0,-25 0 16,0 0-16,24 0 15,-24 0-15,25 0 16,-25 0-16,-1 0 0,26 0 16,-25 0-1,0 0-15,24 0 0,-24 0 16,0 0 15,0 0-31,49 0 16,-49 0-16,0 0 15,24 0-15,1 0 16,-1 0-16,1 0 16,-25 0-16,0 0 15,24 0-15,-24 0 16,0 0-16,0 0 15,49 0 1,0 0 0,-49 0-16,0 0 15,25 0-15,-1 0 16,26 0-16,-1 49 16,-24-49-16,24 0 15,1 0-15,-1 0 0,0 0 16,26 0-16,-26 25 15,0-25-15,1 0 16,-1 0-16,1 0 16,-1 0-16,25 50 15,-24-50-15,-1 0 16,-24 0-16,24 25 16,-24-25-16,-25 0 15,-1 0-15,26 0 31,-25 0 16</inkml:trace>
  <inkml:trace contextRef="#ctx0" brushRef="#br0" timeOffset="5227.32">11137 7367 0,'0'25'156,"-25"-25"-141,25 49 1,-49 1 0,49 0-1,-25-1 1,25 1-16,0-25 16,0-1-16,0 1 15,0 25-15,0-1 16,0 1-1,0 0 1,0-26 0,0 26-1,50-25 1,-50 0 0,0 24-1,24-49 1,1 0 46,25 0-30</inkml:trace>
  <inkml:trace contextRef="#ctx0" brushRef="#br0" timeOffset="5976.35">11609 7441 0,'0'0'0,"0"50"63,0 0-48,0-26-15,0 1 16,0 25-16,0-25 15,0-1-15,0 1 16,0 25-16,0-1 16,0 1-1,0-25 1,0 0 0,0 49-1,0-49 16,-25-25-15,25 25 0,25-25 46</inkml:trace>
  <inkml:trace contextRef="#ctx0" brushRef="#br0" timeOffset="7242.9">13122 7714 0,'0'50'93,"-25"-50"-77,25 49-16,0 26 16,0-50-1,0-1 1,25-24 31</inkml:trace>
  <inkml:trace contextRef="#ctx0" brushRef="#br0" timeOffset="7760.52">13717 7317 0,'0'25'31,"0"25"-15,0-1-16,0 1 15,0 0-15,0-1 16,0-24-16,0 25 16,0-26-16,0 1 0,0 25 15,0-1 1,0-24 15,50-25-15,-26 0-1</inkml:trace>
  <inkml:trace contextRef="#ctx0" brushRef="#br0" timeOffset="8052.58">13940 7689 0,'-25'0'31,"-24"0"-15,-26 0 0,51 0-1,-1 0-15,-25 0 16,25 0-16,1 0 15,-1 0-15,-25 0 0,25 0 16,-24 0 0</inkml:trace>
  <inkml:trace contextRef="#ctx0" brushRef="#br0" timeOffset="8607.84">14064 7714 0,'0'50'47,"0"-1"-32,0 1 1,-25-50-16,25 50 16,0-26-16,0 1 31,0-50 78,25-49-109,-25 49 16,25 0-16,-25-24 15,50 24 1,-50 0-16,74-24 0,-49 49 16,0-50-16,49 50 15,-24 0 1,-25 0 0</inkml:trace>
  <inkml:trace contextRef="#ctx0" brushRef="#br0" timeOffset="9189.32">14560 7665 0,'0'49'63,"0"-24"-63,0 25 15,0-26 1,50 26 15,-25-50-15,24 0-1,1 0 1,-50-25-16,25 25 0,-25-25 16,0-24-1,49 49-15,-49-50 16,0 25-1,0-24 1,0 74 47,0 49-48,25-74 1,-25 50-16,0-26 15,25-24-15,-25 25 16,50 25 0,-26-50-1,1 0 1</inkml:trace>
  <inkml:trace contextRef="#ctx0" brushRef="#br0" timeOffset="9741.12">15180 7689 0,'25'0'16,"0"0"15,25 0-16,-26 0 17,1 0-32,25 0 31,-50-49-15,0 24-1,-25 25 16,-25 0-15,26 0-16,-1 0 16,-25 0-1,50 50-15,-25-26 16,25 1 0,-24-25-1,24 50-15,0-1 16,0 1-1,0-25 1,24-25 0,-24 25-1,50-25-15,24 0 16,-49 0 0,0 0-1</inkml:trace>
  <inkml:trace contextRef="#ctx0" brushRef="#br0" timeOffset="11488.12">15801 7268 0,'24'0'125,"1"0"-94,25 0-15,-1 49-16,-24 1 15,-25-25-15,50 0 16,-1 49-16,-49-24 0,50-1 15,-50-24-15,0 25 16,25 24-16,-25-24 0,0-26 16,0 1-1,0 25-15,0-1 16,0-24 0,0 0 15,0 25-16,0-25 17,-25-25 15</inkml:trace>
  <inkml:trace contextRef="#ctx0" brushRef="#br0" timeOffset="14623.52">11063 8682 0,'0'0'0,"-25"0"47,0 49-16,-24 1-15,49-25-16,0-1 15,-25 26-15,25-25 16,0 0-16,0 24 16,0-24-16,0 0 15,0 0-15,0 24 16,0-24-16,0 25 15,0-1 1,0-24 15,49-25-31,-24 0 32,25 0-17,-25 0 1</inkml:trace>
  <inkml:trace contextRef="#ctx0" brushRef="#br0" timeOffset="15403.24">11435 9029 0,'-25'0'47,"25"25"-31,0 0-16,0-1 31,0 1-15,0 25-1,25-50 16,0 0-15,24 0 0,-24 0-1,0 0 1,25 0 0,-50-25-1,24 25 1,-24-25-1,0 0 17,0 1-17,0-26 1,0 25 15,-49 0 0,24 25-15,0 0 15,-24 0 1,24 0-32,0 0 31,25 25 0</inkml:trace>
  <inkml:trace contextRef="#ctx0" brushRef="#br0" timeOffset="16236.05">12378 9029 0,'0'50'94,"0"-1"-79,0-24 1,-50-25-16,50 25 16,0 0-1,25-25 48</inkml:trace>
  <inkml:trace contextRef="#ctx0" brushRef="#br0" timeOffset="17227.36">13419 8706 0,'-49'0'78,"24"0"-78,0 0 16,0 0-16,-24 0 15,24 0-15,-25 0 16,25 0-1,-24 25 17,49 25-32,0-1 15,0-24-15,0 0 16,0 0-16,0 24 16,0-24-16,0 0 15,25 25-15,-25-25 16,0-1-16,0 26 15,0 24 1,0-49 0,24 0-1</inkml:trace>
  <inkml:trace contextRef="#ctx0" brushRef="#br0" timeOffset="17495.98">13320 9054 0,'0'-25'0,"-49"25"15,-1 0 1,25 0-16,-25 0 16</inkml:trace>
  <inkml:trace contextRef="#ctx0" brushRef="#br0" timeOffset="18089.32">13742 9079 0,'-25'0'47,"-49"0"-31,24 0 0,0 24 15,50 26-31,25-25 31,0-25-15,-25 25-16,25-25 0,24 0 15,1 0 1,-25 0 15,0-25-15,-25-25-1,0 25 1,0 1 15,0 73 47,0 1-62,49 24 0,-24-49-1,25 0 1,-26-25 0</inkml:trace>
  <inkml:trace contextRef="#ctx0" brushRef="#br0" timeOffset="18388.84">14238 8731 0,'0'0'0,"0"25"47,0 0-47,0 0 16,0 24-16,0 1 16,0-25-16,49-1 0,-49 26 15,25 0 1,25-25-1</inkml:trace>
  <inkml:trace contextRef="#ctx0" brushRef="#br0" timeOffset="18877.37">14759 8905 0,'0'0'0,"0"-25"15,-25 25 17,0 0-32,-24 25 15,-1 24 1,50-24-1,0 0 1,0 25 0,25-50-1,-25 25 1,25-25-16,-1 24 16,26 26-1,-50-25 16,0 0-15,0 24 0,0-24 15,-74-25 0,49 0-31</inkml:trace>
  <inkml:trace contextRef="#ctx0" brushRef="#br0" timeOffset="19446.32">15056 9153 0,'50'0'47,"-25"0"-32,0 0 1,24 0-1,-24 0 17,-25-50-1,-25 26 0,0 24-31,-24 0 16,-1 0-1,25 0 1,-24 49 0,49-24-1,0 0 1,0 0 0,0 49-1,49-74 1,-49 25-16,50-25 15,0 25 1,-1-25 0,1 0-1,-1 0 1</inkml:trace>
  <inkml:trace contextRef="#ctx0" brushRef="#br0" timeOffset="19940.53">15602 8682 0,'50'0'31,"-50"24"-15,0 1-16,25 0 15,-25 49-15,0-49 16,0 25-16,0-25 16,0 24-16,0-24 15,49 0-15,-49 25 16,0-26-16,0 1 16,-25 25-16,1-1 15,-26-24 1,25 25-1,0-50 1,25 25 0,-49-25-16,49 24 15,-25-24 1</inkml:trace>
  <inkml:trace contextRef="#ctx0" brushRef="#br0" timeOffset="41891.29">10666 11038 0,'25'0'15,"0"0"1,-1 0 15,26 0-15,-25 0-1,0 0 1,-1 0 0,26 0-1,0 0 1,-1 0-1,-24 0-15,49 0 16,-24 0 0,-25 0-16,0 0 15,0 0-15,49 0 16,-24 0 0,-26 0-16,1 0 15,25 0-15,24 0 16,-24 0-16,-1 0 15,1 0-15,0 0 16,-26 0-16,26 0 0,-25 0 16,0 0-16,-1 0 15,26 0-15,-25 0 16,0 0-16,24 0 16,1 0-16,-1 0 0,-24 0 15,0 0 1,50 0-16,-26 0 0,1 0 15,-25 0 1,-1 0-16,26 0 0,-25 0 16,0 0-1,24 0-15,-24 0 0,0 0 16,0 0-16,24 0 16,-24 0-16,0 0 15,0 0-15,24 0 16,-24 0-16,0 0 15,24 0-15,-24 0 16,0 0-16,0 0 16,24 0-16,-24 0 15,0 0-15,25 0 16,-26 0-16,1 0 16,0 0-16,50 0 0,-26 0 15,1 0 1,-1 0-16,-24 0 15,0 0-15,25 0 0,-26 0 16,1 0 0,25 0-16,-25 0 0,-1 0 15,26 0-15,0 0 16,-26 0-16,1 0 16,0 0-16,25 0 15,-26 0-15,1 0 16,25 0-16,-25 0 15,-1 0-15,1 0 16,50 0 0,-26 0-16,-24-25 0,0 25 15,24 0 1,-24 0-16,0 0 0,0 0 16,25 0-1,-26 0-15,1 0 0,25 0 16,-1 0-1,1 0 1,-25 0-16,24 0 16,1 0-1,0 0 1,-1 0-16,-24 0 31,0 0-31,49 0 16,-24 0-1,-25 0 1,24-25-16,26 25 16,-1 0-16,25 0 15,-24 0-15,24 0 0,-25 0 16,1 0 0,-1 0-16,1 0 15,-1 0-15,-24 0 16,-1 0-16,-24 0 0,25 0 15,-1 50 1,-24-50-16,0 0 0,0 0 16,24 0-16,-24 0 15,0 0-15,24 0 16,-24 0-16,0 0 16,0 0-16,25 0 15,-26 0-15,1 0 16,25 0-16,-25 0 15,-1 0-15,26 0 16,0 0-16,-1 0 16,1 0-16,24 0 15,1 0-15,-1 0 0,0 25 16,1-25 0,-26 0-16,1 0 15,0 0-15,24 0 0,-24 0 16,-26 0-16,1 0 15,0 0 1,25 0 0,-25 0-1,-1 0 32</inkml:trace>
  <inkml:trace contextRef="#ctx0" brushRef="#br0" timeOffset="44812.01">9525 12378 0,'-50'0'109,"26"0"-77,-1 0-17,25 49 32,0-24-31,0 0-1,0 24 1,25-49-16,24 0 16,-49 25-1,25-25-15,0 0 16,24 0-1,1 0 1,-25 0 0,0 0-1,24-49 17,-49 24-17,25 25-15,-25-25 16,0-25 15,0 26-15,-50 24 15,50-25-31,-24 25 16,-26 0-1,0 0 1,1 0-1,24 0 1,25 25 31</inkml:trace>
  <inkml:trace contextRef="#ctx0" brushRef="#br0" timeOffset="45776.23">11137 12229 0,'0'25'31,"0"-1"0,0 1-15,0 25 0,0-1-1,0 1-15,0-25 16,0 24-1,0 1 1,25-50-16,-25 25 16,0 0-1,25-25 63</inkml:trace>
  <inkml:trace contextRef="#ctx0" brushRef="#br0" timeOffset="48300.4">32048 3944 0,'-50'0'47,"25"0"-32,25-50-15,-49 50 16,-26 0-1,1 0 1,49 0-16,-25 0 16,1 0-16,-1 0 15,1 0-15,-1-24 16,0 24-16,-24 0 16,-25 0-16,-50 0 15,25 0-15,-25 0 16,25 0-16,0 0 15,0 0-15,25 0 16,0 0-16,-1 0 16,1 0-16,25 24 15,-1-24-15,26 0 0,-1 0 16,0 0 0,26 0-16,-26 0 15,25 0-15,0 0 0,-24 0 16,24 0-1,25 25 1,0 0 62,0 0-47,0 24-31,25-24 16,-25 25 0,49-50-16,-49 49 15,25-24-15,-25 0 16,0 25-16,0-1 16,50 1-16,-50-1 15,0 1-15,25 24 16,-25-24-16,0 0 15,49-1-15,-49 26 16,0-1-16,0 1 16,0-26-16,0 1 0,0-1 15,0 26 1,0-26-16,0 1 16,0 0-16,0-1 15,0-24-15,25 25 0,-25-26 16,0 1-1,0 50-15,0-51 16,25-24 0</inkml:trace>
  <inkml:trace contextRef="#ctx0" brushRef="#br0" timeOffset="51059.39">32097 4018 0,'-49'0'0,"73"0"78,-24 50-62,0-25 0,0 24-16,0-24 15,0 0-15,25 25 16,-25-26-16,50 1 0,-50 25 15,25-25-15,-25-1 16,24 26-16,-24-25 16,0 0-1,50 24-15,-50-24 0,0 25 16,0-1-16,0 1 16,0-1-16,0 26 15,25-25-15,-25-26 16,0 26-16,0 0 15,0-1-15,0-24 16,0 25 0,50-50-16,-50 49 15,0 1 1,24 24 0,-24-24-16,50-1 15,-50-24 1,25-25-1,-25 50 1,0-25 0,25-25-1,-25 24-15,24-24 16,-24 25 0,0 25-1,50-50-15,-50 25 31,0-1 79,-25-24-16,-24 50-79,-1-50 1,0 0-16,26 0 15,-26 0 1,0 0 0,25 0-16,1 0 15,-26 0-15,25 0 16,0 0-16,1 0 16,-26 0-16,25 0 0,0 0 15,-24 0 1,24 0-16,0 0 15,-24 25-15,-1-25 16,25 0-16,0 0 0,-24 0 16,24 0-16,0 49 15,-24-49-15,24 0 16,0 0-16,-25 0 16,26 0-16,-51 0 15,26 0-15,24 0 16,0 0-16,-25 0 15,25 0-15,1 0 16,-26 0-16,0 0 16,-24 0-16,24 0 15,1 0-15,24 0 16,-25 0-16,1 0 16,-1 0-16,25 0 15,-24 0-15,-1 25 16,25-25-16,-24 0 15,24 0 1,0 0 0,-24 0-1,24 0 17,0 0-1,-25 0 16,26 0 0,-1 0-16,0 0 0,-25 0-15,25 0-1,1 0 1,-26 0 15,25 0 16,25-49-31,-25 49-1,1 0 48,24-25-48,0 0 48,0 0-16,0-24-16,-50 49-31,50-25 47,-25 25-31,25-25-16,0-25 31,-25 50-16,25-24-15,0-1 32,0 0-17,-49 25 1,49-50 0,0 26 62,0-1-63</inkml:trace>
  <inkml:trace contextRef="#ctx0" brushRef="#br0" timeOffset="52664.58">29964 4514 0,'50'0'16,"-1"0"0,-24 0-1,0 0 1,49 0-1,-49 0-15,25 0 16,-1 0 0,-24 0-1,50 0 1,-26 0 0,1 0-1,-25 0-15,-1 0 0,51 0 16,-26 0-1,1 0 1,-25 0 0,0 0-1,24 0 1,26 0 0,-26 0-1,-24 0 1,0 0-16,24 0 15,26-24 1,-1 24 0,-49 0-1,0 0-15,25 0 0,-26 0 16,1 0-16,25 0 16,-1-50-1,-24 50-15,0 0 16,0 0-16,49 0 15,-49 0 1,0 0 0,24 0-1,1 0 17,0 0-32,-1-25 15,-24 25 1,25 0-1,-26 0 17,1 0-17,0 0 1,25 0 0,-1 0-1,1 0 1,-25 0-1,-1 0 17</inkml:trace>
  <inkml:trace contextRef="#ctx0" brushRef="#br0" timeOffset="55146.66">30262 4142 0,'-25'0'62,"0"0"16,-25 0-47,50 25-15,0 25 0,0-25 15,25-1-15,0-24 15,-25 50-16,25-50 1,25 0 0,-1 0-1,-24 0 1,0 0 15,24 0 0,-24 0 1,-25-25-32,0 0 31,0 1 0,0-1-15,0-25-1,-49 50 1,49-25 0,-25 25-16,0 0 15,0 0 1,-24 0 0,24 0 30</inkml:trace>
  <inkml:trace contextRef="#ctx0" brushRef="#br0" timeOffset="55671.63">30659 4043 0,'0'25'62,"49"25"-46,-49-26-16,25 26 16,-25-25-16,50 0 15,-50 24-15,24-49 16,-24 50-16,0-1 15,25-49 1,-25 25-16,50-25 16</inkml:trace>
  <inkml:trace contextRef="#ctx0" brushRef="#br0" timeOffset="56071.06">31031 4093 0,'0'49'78,"0"-24"-62,0 0-16,0 0 15,0 24-15,0-24 16,0 25-16,24-1 31,26-49-31</inkml:trace>
  <inkml:trace contextRef="#ctx0" brushRef="#br0" timeOffset="56631.01">31353 4118 0,'-25'0'0,"25"24"31,0 1-16,0 0-15,25 25 32,0-50-17,-25 24 1,25-24-16,24 0 16,-24 0-1,0 0 16,-25-49-31,0 24 16,0 0 0,0-24-1,-25 49 1,-24 0 0,24 0-1</inkml:trace>
  <inkml:trace contextRef="#ctx0" brushRef="#br0" timeOffset="57090.6">31775 3994 0,'0'24'78,"0"26"-78,0-25 16,0 0-16,0 24 0,0 1 15,0-25-15,0-1 16,0 51 0</inkml:trace>
  <inkml:trace contextRef="#ctx0" brushRef="#br0" timeOffset="68716.09">14635 16495 0,'0'0'0,"-25"0"94,50 0-16,49 0-62,-49 0 0,0-49-16,49 49 15,-24 0-15,-1 0 0,1 0 16,0-25-1,-1 25-15,1 0 0,24 0 16,-49 0-16,0 0 16,0 0-16,24 0 15,-24 0 1,0 0-16,25 0 0,-26 0 16,1 0-16,25-50 15,-25 50-15,-1 0 16,1 0-16,25 0 15,-25 0-15,-1 0 0,26 0 16,-25 0 0,0 0-16,-1 0 15,76 0 1,-26 0-16,-24 0 16,24 0-1,-49 0 1,24 0-16,1 0 31,0 0-31,-1 0 16,26 0-1,-50 0 1,-1 0 0,1 0 15,25 0 0,-1 0-15,-24 0-1,0 0 1,25 0 0,-26 0 30,1 0-30,0 0 0,25 0-1,-26 0 1,1 0 31,-25-25-32,50 25 1,-50-25 47,0-24-48,0 24 16,-25 0-15,25-24 0,-25 49-1,25-50-15,-25 50 0,25-50 16,-49 50 0,49-24-16,-25-26 15,25-24 1,0 49-16,0 0 15,0 0-15,0-24 0,0 24 16,0 0 0,0 0-16,0-24 15,0 24-15,0 0 16,0-25-16,0 26 0,0-26 31,0 25-31,0-24 0,-50 24 16,50 0-16,0-25 15,0 1 1,0-1 0,0 0-1,0 26 1,0-26 0,0 25-1,-24 25 1,24-25-1,-25 25 17,25-24-17,-50 24-15,1 0 32,-26 0-32,26 0 15,24 0-15,-25 0 16,25 0-1,-24 0-15,24 0 16,-25 0 0,-24 0-1,49 0-15,-25 0 16,1 0-16,24 0 16,-49 0-16,24 0 0,25 0 15,-24 0 1,-1 0-16,0 0 0,26 0 15,-26 0-15,0 0 16,26 0-16,-26 0 16,0 0-16,1 0 15,-1 0-15,-24 0 16,24 0-16,0 0 16,1 0-16,24 0 15,-25 0-15,1 0 16,24 0-16,0 0 15,-24 0-15,24 0 16,-25 0-16,1 0 16,-1 0-16,-24 0 0,24 0 15,25 0-15,-24 0 16,24 0-16,-25 49 16,25-49-16,1 0 15,24 25 1,-50-25-1,50 25 1,0 0 0,-25-25-1,25 49 1,0-24 0,-25-25-16,25 25 15,0 24 1,0 1-1,0 25 1,0-26 0,0-24-16,25-25 15,-25 74-15,0-49 0,0 25 16,50-25 0,-50-1-16,0 26 15,0-25-15,0 0 16,0-1-16,25 26 15,-25-25-15,0 0 16,49 24-16,-49-24 16,0 0-16,25 24 15,-25-24-15,0 0 16,0 25-16,0-26 0,0 1 16,0 0-16,0 25 15,0-26-15,0 26 16,0-25-1,0 25-15,0 24 16,0-49-16,0 0 16,0 24-1,25-49 1,-25 50-16,0-25 31,0-1-15,49-24 62,-49-24-62</inkml:trace>
  <inkml:trace contextRef="#ctx0" brushRef="#br0" timeOffset="69809.61">16842 15553 0,'0'-25'94,"25"25"-94,-25-25 0,50 25 15,-25-25-15,24 25 16,-24-49-16,0 49 16,24-25-16,1 25 15,0-75-15,-1 50 16,26 25-16,24-74 15,-50 49-15,1 0 16,25 25-16,-1-74 16,0 74-16,26-50 15,-26 50-15,-24-49 16,-1 49-16,-24 0 0,25-25 16,-26 25-1,-48 0 63</inkml:trace>
  <inkml:trace contextRef="#ctx0" brushRef="#br0" timeOffset="71038.46">19248 14784 0,'0'0'0,"-24"0"47,-26 0-31,25 0-1,25 24 1,-25-24 0,25 50-16,0-25 15,0 0 1,25-25-1,-25 24-15,50-24 16,-50 50-16,25-50 16,-1 0-1,26 25-15,-25-25 16,24 0 0,-24 0-1,25 0-15,-25 0 16,-1 0-1,26 0 17,-25 0-17,-25-25 1,0-25 0,0 26-1,0-1 1,0-25-1,0 25 17,-50 25-32,25-24 15,-24 24 1,-1-50 0,1 50-1,24 0 1,0 0-1,25 25 1</inkml:trace>
  <inkml:trace contextRef="#ctx0" brushRef="#br0" timeOffset="72036.28">17165 15925 0,'0'-25'0,"49"25"62,-24 25-46,50-25-1,-26 49-15,-24-49 16,25 25 0,-1-25-16,26 50 0,-1-50 15,25 49-15,-49-49 16,0 99-16,-1-99 15,50 25-15,-49-25 16,-25 50-16,24-50 16,-24 25-16,0-25 15,0 0-15,24 24 16,-24-24-16,25 0 16,-50 50-1,49-50-15,1 0 16,-25 25-1</inkml:trace>
  <inkml:trace contextRef="#ctx0" brushRef="#br0" timeOffset="72711.22">19472 16173 0,'24'0'16,"-24"24"15,0 26-15,25-25-16,-25 0 15,0 24-15,50-24 16,-50 0-16,0 25 16,25-26-16,-25 1 15,0 25-15,49-25 16,-49 24-1,25-49-15,-25 50 16,0-25 0,25-25-16,-25 24 15,25-24 1,24 0 0</inkml:trace>
  <inkml:trace contextRef="#ctx0" brushRef="#br0" timeOffset="85290.23">30634 3448 0,'0'-50'31,"0"25"-31,0 1 32,0-26-17,0 25-15,-25 0 31,25-24-31,0 24 0,0 0 16,0 0 0,0-24-1,0 74 48,0-1-48,0 1-15,0 25 16,25 24-16,-25-24 16,25-25-16,-25-1 15,49 26 1,-24-50 15,-25 25-31,25-25 16,-25-25-1,0-25 1,49 50-16,-49-24 16,0-51-16,0 26 15,0 24 1,0 0 0,0-25-16,25 50 78,-25 50-63,25-50 1,-25 50-16,25-50 16,-25 49-16,74-24 15,-49 49 1,-25-49-1,25-25-15,24 25 16,-24-25 0</inkml:trace>
  <inkml:trace contextRef="#ctx0" brushRef="#br0" timeOffset="85772">31204 3349 0,'0'0'0,"25"0"16,-25 24-1,50-24-15,-25 0 16,-1 0-1,26 0 32,-50-24-47,0-26 16,0 0 0,-25 50-1,25-24-15,-25 24 16,1 0-1,-26 0 1,50 24 0,0 26-1,0-25 1,0 49 0,25 1-1,0-26-15,24-24 16,-24-25-1,0 0-15,24 0 16</inkml:trace>
  <inkml:trace contextRef="#ctx0" brushRef="#br0" timeOffset="86470.7">31601 3522 0,'50'0'31,"-25"0"1,-1 0-17,-24-49 1,0-1-1,0 25-15,0-24 16,0-1-16,0 0 16,0 26-16,0-26 15,25 50 48,25 25-48,-50 0-15,25-25 16,-25 74-16,24-74 16,-24 74-16,50-74 15,-25 0 17,0-49-1,-25-26-16,0 51-15,0-26 16,0 25 0,49 25 46,-49 25-46,25 25-16,-25-26 15,0 1-15,50 25 16,-50-25-16,24-25 16,-24 49-16,50-49 15,0 50-15,-26-50 16,1 0-16,25 25 0,-25-25 16</inkml:trace>
  <inkml:trace contextRef="#ctx0" brushRef="#br0" timeOffset="86904.35">32345 3373 0,'0'0'0,"25"0"62,-25 25-46,50-25-1,-25 0 1,-1 0 15,1 0-15,25 0 0,-25 0-1,-1 0 1,-24-25-1,0-24 1,0 24 0,0-25-1,-24 50-15,-26 0 16,50-24 0,-25 24-16,0 0 15,-24 49 1,49-24-1</inkml:trace>
  <inkml:trace contextRef="#ctx0" brushRef="#br0" timeOffset="87279.82">32717 3324 0,'50'49'15,"-25"1"1,-25-25 0,0 0-1,49 24 1,-24-74 62,-25-24-62,0 24-1,50-49-15,-50 49 16,0-25-16,25 50 0,-1 0 31,26 0-15</inkml:trace>
  <inkml:trace contextRef="#ctx0" brushRef="#br0" timeOffset="87772.25">33164 3398 0,'0'25'0,"0"0"16,49-25-1,-49 25 1,25-25 15,0 0-15,25 0 15,-50-25-15,0-25-1,0 25 1,0 1 31,0 48-32,0 1 1,0 25-16,0-25 16,0 24-16,0-24 15,0 25-15,0-26 16,0 1-16,0 0 16,0 25-16,0-25 15,0-1-15,0 1 0,-25-25 16,25 75-16,-25-75 15,25 24-15,-25-24 16</inkml:trace>
  <inkml:trace contextRef="#ctx0" brushRef="#br0" timeOffset="87897.73">33213 3919 0,'0'0'0,"-49"0"16,24 0 0,0 0-1,-24-74 1,49 49-1,0 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30:55.7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24135 3522 0,'0'25'47,"0"0"-31,0 0 15,0 24-15,0 26-1,-25-50-15,25-1 16,0 26-16,0-25 16,0 0-16,0-1 15,0 26-15,0-25 16,0 0-16,0 24 16,0-24-16,0 0 0,0 0 15,0 24 1,0-24-16,0 0 15,0 24 1,0 1-16,25-50 16,-25 25-1,25-25 1,0 0 0,24 0-16</inkml:trace>
  <inkml:trace contextRef="#ctx0" brushRef="#br0" timeOffset="754.57">24780 4043 0,'-50'0'47,"50"25"-47,0 0 16,0 0 0,0-1-1,0 26 1,25-25-1,25-25 17,-1 0-17,1 0 1,0 0 0,-1 0-16,1 0 15,-25 0 1,-25-25-1,24 25-15,-24-50 16,0 26 15,0-1-15,-24-25 15,-26 50-15,25 0-1,0 0 1,-24 0 0,-26 0-1,26 0 1,49-25 0,24 25-1</inkml:trace>
  <inkml:trace contextRef="#ctx0" brushRef="#br0" timeOffset="1826.45">25499 4118 0,'0'24'79,"0"26"-64,0 0 1,0-1-1,0 1-15</inkml:trace>
  <inkml:trace contextRef="#ctx0" brushRef="#br0" timeOffset="2143.88">26045 3721 0,'0'25'16,"0"-1"0,0 26-16,0-25 15,0 24-15,0 1 16,0 0-16,0-26 16,0 1-16,0 0 15,50-25-15,-50 74 16</inkml:trace>
  <inkml:trace contextRef="#ctx0" brushRef="#br0" timeOffset="2431.55">26467 4192 0,'0'25'47,"0"24"-31,0 1-16,0 0 31</inkml:trace>
  <inkml:trace contextRef="#ctx0" brushRef="#br0" timeOffset="2921.37">26739 4142 0,'25'0'0,"-25"-49"15,25 49-15,25 0 16,-26 0-16,1 0 15,25 0 1,-1 0 0,-49 25-16,0-1 31,0 1-31,0 25 31,-24-50-31,24 49 0,-25-49 16,25 25-1,0 0-15,0 0 32,25-25-1,-1 0-31,26 0 16,-25 0-16,0 0 15,24 0-15,-24 0 16,0 0-16,25 0 15</inkml:trace>
  <inkml:trace contextRef="#ctx0" brushRef="#br0" timeOffset="3236.13">27657 4167 0,'-49'50'62,"24"-1"-62,25 26 16,-50-26-1,50-24 1</inkml:trace>
  <inkml:trace contextRef="#ctx0" brushRef="#br0" timeOffset="3909.95">27980 3944 0,'0'0'0,"49"0"31,26 0-31,-50 0 16,49 0-1,-24 0 1,-26 0-1,-24 25 17,0 24-32,-24-49 15,-26 25-15,0-25 16,50 25 0,0 25-1,50-50 16,0 0-15,-50 24 0,49-24-16,-24 0 15,-25 25 1,50 25 0,-50-25-1,0 24-15,0-24 16,0 25-1,0-26 1,-25-24 0,0 0-16,0 0 15,-24 25-15,24-25 16,0 0-16,-25 0 16,1 0-1,24 0 1</inkml:trace>
  <inkml:trace contextRef="#ctx0" brushRef="#br0" timeOffset="4864.12">28823 4167 0,'0'50'62,"0"-25"-46,0-1-16,-25 26 0,25-25 16,0 0-1,-25 24-15,25 1 16</inkml:trace>
  <inkml:trace contextRef="#ctx0" brushRef="#br0" timeOffset="5336.35">29443 4192 0,'-49'0'47,"-1"0"-32,25 0 1,0 0-1,-24 0 1,49-25 47,0-24-48,0-1 1,0 25-1,25 25 1,-25-25-16,24 25 31,1 0-31</inkml:trace>
  <inkml:trace contextRef="#ctx0" brushRef="#br0" timeOffset="5705.39">29518 4018 0,'0'25'15,"0"25"17,0-1-32,0-24 15,0 0 1,0 25-16,0-26 0,0 1 16,0 0-16,0 25 15,0-1 1,0 1-1,0-25 1</inkml:trace>
  <inkml:trace contextRef="#ctx0" brushRef="#br0" timeOffset="6050.28">30038 4217 0,'-24'49'47,"-1"1"-31,25 0 0,-50-50-1,50 49-15,0-24 16,25-25-1</inkml:trace>
  <inkml:trace contextRef="#ctx0" brushRef="#br0" timeOffset="6716.34">31031 3994 0,'0'-25'16,"-25"25"31,-50 25-32,26-25-15,24 24 16,-25 26 0,50-25 15,0 24-15,25-49-16,-25 25 15,25 25 1,-25-25-1,0-1 1,50 26 31,-26-50-16,1 0-15,0 0-1,25 0 1,-50 25-16,24-25 16,-24 25-1,0 24 1,0-24 0,0 25-16,-24-26 15,-26 26 1,-24-50 15,49 0-31,0 0 16,0 0-16,-24 0 15,-1 0-15</inkml:trace>
  <inkml:trace contextRef="#ctx0" brushRef="#br0" timeOffset="7570.48">31576 4341 0,'0'25'31,"-24"-25"-31,24 49 16,-50 1-1,50-1 1,-25-49-16,25 50 15,0-25 1</inkml:trace>
  <inkml:trace contextRef="#ctx0" brushRef="#br0" timeOffset="8217.44">32122 4018 0,'-50'0'47,"-24"0"-31,49 25-16,-24 25 15,24-25-15,25 24 16,-50 1-16,50-1 15,0-24-15,0 0 16,0 49 0,0-24-1,0 0 1,25-26 0,0-24-1,24 50 1,-24-50-1,0-25 1,-25 0 15,0 1-15,50-26 0,-50 25-1,-25 25 1,25-25-1,-25 25 1,0 0 0,0 0-1,-24 0-15</inkml:trace>
  <inkml:trace contextRef="#ctx0" brushRef="#br0" timeOffset="8572.54">32345 4465 0,'0'49'47,"0"-24"-32,-24-25-15,24 50 16,0 24-1,0-49-15,0 0 32</inkml:trace>
  <inkml:trace contextRef="#ctx0" brushRef="#br0" timeOffset="9153.79">32544 4093 0,'49'0'32,"-24"0"-17,0 0 1,25 0 0,-1 0-1,-49 25 1,50-25-16,-25 0 15,-25 24 64,0 1-79,0 0 0,0 25 15,0-26-15,0 1 16,-50 25-16,50-25 15,0-1-15,0 26 16,-25-25-16,25 24 16,0 1-1,0 0 1,0-26 15,0 1 0</inkml:trace>
  <inkml:trace contextRef="#ctx0" brushRef="#br0" timeOffset="9568.99">33015 4465 0,'-25'0'31,"25"49"-15,-25 1-1,25-25 1,0 0-1,0 24 1</inkml:trace>
  <inkml:trace contextRef="#ctx0" brushRef="#br0" timeOffset="11029.91">33412 4490 0,'-50'0'31,"1"0"-15,24 0-1,0 0 16,25-25-15,0-25 15,0 25 1,0 1-17,0-1 16,50 25-31,-1 0 32,-49-50-1,25 50 0,0 0 125,0 0-124,24 0-1,-49 25 0,25-25-15,-25 25 15,0 0-15,0-1 15,0 26-31,-25-25 16,1-25-1,24 49 1,-25-49-16,-25 50 15,25-25 1,0-25 0,25 25-1,-24-25 1,24 49-16,0-24 31,-50-25-31,50 25 16,0 0-1,25 24 17,0-49-17,-1 25 1,26-25 15,-25 0 0,0 0 1,-25-25-32,0 0 31,25 25-31,-25-49 31,0-1-15,0 25-1,0-24 1,-50 49-16,0-25 16,25 25-1,1 0 17,24-25-1</inkml:trace>
  <inkml:trace contextRef="#ctx0" brushRef="#br0" timeOffset="11741.26">33586 4812 0,'0'25'47,"-50"-25"-47,50 25 16,-25-25-1,25 25-15,-25-25 32,25 49-32,-24-49 15,24 25 1</inkml:trace>
  <inkml:trace contextRef="#ctx0" brushRef="#br0" timeOffset="12732.18">33784 4887 0,'-50'0'31,"26"0"1,24-25 61,0-25-77,24 25 15,1-24 1,0 49 14,25 0 17,-26 0-32,-24 24 0,0 1-15,0 0 15,0 25-15,0-25 15,-49-25-31,49 24 16,-25-24-16,25 25 15,-25-25 1,-24 50 0,24-50 15,25 25-15,-25-25-1,-25 49 1,26-49 15,-1 0-15,-25 0-1,50 25-15,-25-25 16</inkml:trace>
  <inkml:trace contextRef="#ctx0" brushRef="#br0" timeOffset="16600.88">24309 3423 0,'0'0'0,"-25"0"15,25 25 1,0 0 15,0 24 16,-50-49-31,50 25-1,0 0 17,0 24-17,0-24 16,-25 0-15,25 25 15,0-1-31,0 1 16,0-25 0,0 24-1,0 1-15,0-25 0,0 0 16,0-1-1,0 26-15,0-25 16,0 0-16,0-1 16,-49 26-16,49-25 15,0 0-15,0 24 16,0-24-16,-25 0 0,25 24 16,0-24-16,0 0 15,0 25-15,0-26 16,0 26-1,0-25-15,0 24 16,0 1 0,0-25 15,50-25 63,-1 0-94,1-25 15,-1 25 1,-24 0 0,25 0-16,-1-25 15,1 25-15,0 0 16,24 0-16,-24 0 15,-1 0-15,50 0 16,50 0-16,-25 0 16,25 0-16,-25 25 15,25-25-15,-25 0 16,25 50-16,-50-50 16,50 0-16,0 0 0,0 49 15,-1-49 1,-24 0-16,0 0 15,25 50-15,0-50 0,-50 0 16,1 25-16,-1-25 16,0 0-16,0 49 15,-24-49-15,-1 0 16,25 0-16,-24 50 16,24-50-16,-25 0 15,26 0-15,-1 0 16,25 50-16,-50-50 0,1 0 15,-1 24 1,0-24-16,1 0 0,-26 50 16,26-50-1,-1 0-15,1 25 0,-1-25 16,25 0-16,25 49 16,-24-49-16,-1 0 15,25 50-15,-25-50 16,0 0-16,-24 50 15,-1-50-15,0 0 16,26 24-16,24-24 0,-25 50 16,0-50-16,50 0 15,-25 50-15,25-50 16,0 49-16,-50-49 16,0 0-1,0 75-15,25-75 0,-24 0 16,-1 24-16,0-24 15,0 0-15,25 0 16,-49 50-16,-1-50 16,0 0-16,1 0 15,-1 0-15,-24 50 16,0-50-16,-1 0 16,26 0-16,-26 0 15,-24 0-15,0 0 0,-25 24 16,49-24-16,26 0 15,-26 0 1,1 0 0,-25 0-1,0 0 1,24 0 0,1 0-1,-25 0-15,-1 0 16,26 0-16,-25 0 15,24 0 1,-24 0 0,25 0-1,-25 0 1,-1 0 0,26 25 30,-25-25-30,0 0 0,24 50-1,1-50 1</inkml:trace>
  <inkml:trace contextRef="#ctx0" brushRef="#br0" timeOffset="19564.59">24234 3373 0,'0'0'0,"25"0"47,25 0-16,-1 0-15,-24 0-16,0 0 15,24 0-15,26-24 0,-1 24 16,-24 0 0,-1 0-16,1 0 0,0 0 15,24-50 1,50 50-16,0 0 16,0 0-16,25-25 0,0 25 15,-25 0-15,0 0 16,25 0-16,24 0 15,-49-49-15,-24 49 16,24 0-16,-25 0 16,0 0-16,0 0 0,50-50 15,-25 50 1,-25 0-16,50 0 0,-50 0 16,-24 0-1,24 0-15,-25 0 0,26 0 16,-1 0-16,0 0 15,50 0-15,0 0 16,24 0-16,1 0 16,0 0-16,-26 0 15,26 0-15,-25 50 16,25-50-16,-26 0 16,1 0-16,-25 0 15,25 0-15,-25 0 16,0 0-16,50 0 0,-1 0 15,1 0 1,-50 0-16,0 0 0,25 49 16,-50-49-1,-24 0-15,-1 0 16,0 0-16,26 0 0,24 50 16,-25-50-1,0 0-15,0 0 0,25 49 16,-25-49-16,1 0 15,-26 25-15,1-25 16,-1 0-16,-24 50 16,24-50-16,0 0 15,-24 0-15,0 0 16,-1 0-16,1 0 16,-1 0-16,1 25 0,-25-25 15,0 0 16,24 0-15,-49 49-16,25-49 16,0 0-1,0 0 1,-25 25-16,49-25 16,-24 0 15,-25 25-31,25-25 15,24 0-15,26 49 32,-50-49-17,0 0 1,-25 25-16,24-25 16,26 0-1,-25 25 1,0-25-1,24 0-15,-24 50 16,0-50-16,24 0 16,-49 25-1,25-25 32,0 0-16,25 0 1,-26 0 30,-24 24 1,0 26 46</inkml:trace>
  <inkml:trace contextRef="#ctx0" brushRef="#br0" timeOffset="70668.67">8607 7615 0,'-25'0'172,"1"0"-125,-26 0 0,50 50-47,0-26 31,0 1 16,0 0-16,0 25 16,25-50-31,-25 24 15,25-24-15,-1 0 31,1 0-16,25 0 0,-25 0 0,-1 0 1,26 0 15,-25-49-1,-25 24 1,0 0-15,0-24 14,0 24 17,-50 25-16,50-25-32,-25 25 1,1 0 15,-1 0-15,-25 0 15,25 0-31,1 0 31</inkml:trace>
  <inkml:trace contextRef="#ctx0" brushRef="#br0" timeOffset="73506.36">7937 7466 0,'-24'-25'16,"24"50"109,0 25-109,0 24-1,0-49 1,0 25 0,0-1-16,0 1 15,0-1 1,0-24 15,49-25 16,-49 25-31</inkml:trace>
  <inkml:trace contextRef="#ctx0" brushRef="#br0" timeOffset="74536.37">7144 7615 0,'0'0'0,"25"-50"47,-1 50-31,26 0 15,0 0-15,-26 0-1,1 0-15,-25 25 16,25-25 0,-25 25-1,0 0 1,0 0-16,0 24 31,0-24-15,-25 0-1,-49 24 1,49-49 15,25 25-15,0 25 46,50-50-62,-26 0 16,26 0 0,-25 0-1,24 0 16,-24 0-15,0 0 78,-25-25-79</inkml:trace>
  <inkml:trace contextRef="#ctx0" brushRef="#br0" timeOffset="75856">6400 7565 0,'24'-24'93,"1"24"-77,25 0 0,-1 0-1,-24 0 17,-25 24-1,0 1-16,0 25 1,0-25 0,-25-25-1,25 24-15,-49-24 16,24 50 0,25-25 46,50-25-15,-50 25-47,24-25 16,1 49 30,-25-24-30,-25-25 31,25 25-47,-49-25 16,24 0-1,0 0 1,25 25-16,-25-25 15,-24 0 1,24 0 15,0 0 16,-24 0-31,49 49 15</inkml:trace>
  <inkml:trace contextRef="#ctx0" brushRef="#br0" timeOffset="77568.92">12477 4713 0,'49'0'62,"-24"0"-46,0 0 0,25 0-16,-26 0 15,26 0-15,0 0 16,24 0-16,25 0 16,0 0-16,-24-25 15,49 25-15,-50 0 0,26 0 16,-26 0-1,0 0-15,1 0 16,-26 0-16,26 0 16,-26 0-16,1 0 15,0 0-15,-26 0 16,26 0-16,-25 0 16,-25 50 30,-25-50-30,0 0 0</inkml:trace>
  <inkml:trace contextRef="#ctx0" brushRef="#br0" timeOffset="77917.95">12923 4911 0,'25'0'0,"25"0"16,-26 0-16,26 0 15,24 0-15,-24 0 16,25 0-16,-1 0 0,0 0 16,-24 0-1,0 0-15,24 0 16,-24 0-16,-1 0 16,-24 0-16,0 0 15,24 0-15,-24 0 16</inkml:trace>
  <inkml:trace contextRef="#ctx0" brushRef="#br0" timeOffset="78570.44">12998 5581 0,'0'-25'16,"0"50"62,0 25-62,0-26-1,0 1-15,0 25 16,0-1-16,0-24 0,0 0 16,49-25-16,-49 50 15,0-1 1,25-49-1</inkml:trace>
  <inkml:trace contextRef="#ctx0" brushRef="#br0" timeOffset="79397.6">12898 5507 0,'0'-25'16,"50"25"-1,-50-50 1,25 50-1,0 0-15,-1 0 16,-24-25 0,75 25-16,-50 0 15,-1 0-15,1 0 16,25 0-16,0 0 16,-26 0-16,1 0 15,25 0-15,-1 25 16,-24 25-1,-25-25 1,0-1 0,0 26-1,-25-50 1,1 25-16,-26-25 16,25 25-16,0-25 15,-24 0-15,49 49 16,0-24 46,49-25-46,1 0 0,24 50-1,-49-50 1,25 0-16,-50 24 15,49-24-15,-49 25 16,25-25-16,-25 50 16,50-50-1,-50 25-15,0 0 32,-25-25-32,-49 0 15,49 0 1,0 24-16,-25-24 15,26 0-15,-1 0 16,0 0-16,-25 0 16,26 0-16,-1 0 15,-25 0 1,75 0 15,25 0-15</inkml:trace>
  <inkml:trace contextRef="#ctx0" brushRef="#br0" timeOffset="80007.8">13891 5755 0,'0'0'16,"0"-25"0,-50 25-1,25 0 1,0 0 0,-24 0-1,49 25-15,0 24 31,25 26-15,-1-50 0,26-25-16,-25 24 31,0-24 0,24-24-15,-49-1-1,25 25-15,-25-50 16,0 25 0,0 0-1,0 75 63,0 0-46,25-1-32,49-24 15,-24-25 1,-25 50-16,24-50 16,26 0-1</inkml:trace>
  <inkml:trace contextRef="#ctx0" brushRef="#br0" timeOffset="80476.28">14461 5606 0,'0'0'0,"0"-50"0,-25 50 31,-24 0-15,24 0-1,25 50 1,0-1 0,0-24-1,0 0-15,50 25 31,-26-50-15,-24 24 0,25-24-16,-25 25 31,25-25-31,-25 25 0,50 25 31,-50-25-15,-75 24 15,50-49-31,1 0 16,-26 0-16,50-25 31</inkml:trace>
  <inkml:trace contextRef="#ctx0" brushRef="#br0" timeOffset="80973.06">14808 5755 0,'25'0'16,"50"24"15,-51-24 0,1 0-15,-25-24 31,0-1-32,0 0 1,-49 25-1,-1 0 1,25 0 15,25 50-15,0-1 0,0 26-16,0-1 31,0-24-31,50-25 15,-25-25 1,24 0 0,-24 0-1,25 0-15</inkml:trace>
  <inkml:trace contextRef="#ctx0" brushRef="#br0" timeOffset="81402.24">15801 5457 0,'0'0'0,"0"-25"31,0 50 0,0 25-15,0-1-16,49 26 16,-49-1-16,0-24 15,0-1-15,25 1 16,-25-25-16,0 24 16,0-24-16,25-25 15,-25 25-15,49-25 16</inkml:trace>
  <inkml:trace contextRef="#ctx0" brushRef="#br0" timeOffset="81944.78">16148 5680 0,'0'0'0,"0"25"47,0 25-31,0-26-16,0 26 15,0 0 1,49-50-1,-24 25 1,0-25 0,0 0-1,24 0 1,1-50 0,-50 25-1,0-25 1,0 26-1,0-26 1,0 25 0,-50-24-1,26 49 1,-26-25 0,0 25-1,1 0 1,24 0-1,25 49 1,0-24 0</inkml:trace>
  <inkml:trace contextRef="#ctx0" brushRef="#br0" timeOffset="150864.35">27136 8806 0,'-24'0'62,"-1"0"-31,0 0 1,-25 0-17,1 24 1,24-24-1,0 0 1</inkml:trace>
  <inkml:trace contextRef="#ctx0" brushRef="#br0" timeOffset="151201.4">27062 9004 0,'-25'0'16,"25"25"0,-50-25-16,-24 0 15,49 0 1,0 0-1,1 0 17</inkml:trace>
  <inkml:trace contextRef="#ctx0" brushRef="#br0" timeOffset="151809.39">27533 8582 0,'0'-24'15,"0"48"32,0 26-31,0 0-16,0-26 15,0 1-15,0 0 16,0 25-16,0-26 16,0 1-16,0 0 15,0 49 1,0-24 0,0-25-1,0 0 1</inkml:trace>
  <inkml:trace contextRef="#ctx0" brushRef="#br0" timeOffset="191298.93">15131 9773 0,'-25'0'0,"0"0"63,0 0-16,1 0-16,-26 0-15,0 0-1,26 0 1,-1 0 15,25-25 0,-50-24 1,50 24-17,0-25 1,0 1-16,0-26 15,0 26 1,0 24 0,0 0 31</inkml:trace>
  <inkml:trace contextRef="#ctx0" brushRef="#br0" timeOffset="191733.03">15081 9525 0,'0'74'63,"0"-24"-48,0-25-15,0 0 0,25 24 16,-25-24 0,0 0-16,0 24 0,0 1 15,0-25 1,0 0-16,50 24 0,-50-24 15,0 0-15,0 25 16,0-1 0,24-49-1,1 0 17</inkml:trace>
  <inkml:trace contextRef="#ctx0" brushRef="#br0" timeOffset="192296.3">15379 9798 0,'0'0'0,"-25"25"47,25 24-47,0-24 16,0 0-1,0 0-15,25 49 16,0-49-1,0-25-15,24 0 16,-24 0 0,0 0-1,-25-50 17,49 50-32,-49-49 0,0-1 15,0 25 1,0 0 15,-24 25-31,-1-49 16,0 49-1,-25 0 1,26 0 0,-1 0-1,0 0 1,25 49-1</inkml:trace>
  <inkml:trace contextRef="#ctx0" brushRef="#br0" timeOffset="192836.57">15801 9823 0,'0'-25'16,"0"74"15,0 1-15,49 0-1,-49-26 1,25-24-16,25 0 31,-1 0-15,1 0 0,-25 0 15,-25-24-31,0-26 15,24 25 1,-24 0 0,0 1-1,-24-26 1,-1 50 0,25-25-1,-50 25-15,25 0 0,-49 0 31,49 0-31,75 0 47</inkml:trace>
  <inkml:trace contextRef="#ctx0" brushRef="#br0" timeOffset="193660.04">17785 9847 0,'50'0'63,"24"0"-48,-49 0-15,0 0 16,24 0-16,1 0 16,-1 0-16,-24 0 15,25 0 1,-25 0 0</inkml:trace>
  <inkml:trace contextRef="#ctx0" brushRef="#br0" timeOffset="194067.36">17884 9550 0,'0'0'0,"25"74"62,-25-24-62,0-25 16,50 24-16,-50 1 16,49-1-16,-49-24 15,25 25-15,-25-25 16,0-1-16,25-24 0,-25 50 16,0 0-1,0-25 1,49-25-1</inkml:trace>
  <inkml:trace contextRef="#ctx0" brushRef="#br0" timeOffset="195483.26">19571 9500 0,'0'-25'16,"50"25"15,-1 0-15,-24 0 0,0 0-1,24 0 1,1 0-1,-25 0 1,0 0 15,-25 50-31,0-25 16,0 0 0,-25-25-1,25 49-15,-75-49 16,51 25-1,24 0 17,49-25-1,26 49-15,-51-49-1,1 0 16,-25 25-31,0 0 32,0 25-1,0-26-15,-25 1-1,-49-25 1,49 0-1,25 50 1,-25-50-16,1 0 16</inkml:trace>
  <inkml:trace contextRef="#ctx0" brushRef="#br0" timeOffset="196181.09">20216 9723 0,'0'25'31,"-50"-25"-16,50 25 1,0 0 0,0 24 15,25-49-31,0 0 16,-25 25-1,25-25 1,-1 0-16,26 0 15,-25 0 32,-25-74-15,25 49-17,-25 0 1,0-24-1,0 24 1,0 0 15,-25 25-15,-25 0 0,25 0-1,1 0 1,-1 0-1</inkml:trace>
  <inkml:trace contextRef="#ctx0" brushRef="#br0" timeOffset="197196.23">22671 9723 0,'25'0'94,"25"0"-79,-25 0 1,0 0-16,24 0 0,-24 0 16,49 0-1,1 0 1,-50 0-1,-1 0 1</inkml:trace>
  <inkml:trace contextRef="#ctx0" brushRef="#br0" timeOffset="197608.41">22870 9525 0,'0'25'94,"0"24"-94,0-24 15,0 0-15,0 25 16,0-26-16,50 1 15,-50 25-15,24-1 16,-24 1 0,0-25-1,50-25-15,-50 49 32</inkml:trace>
  <inkml:trace contextRef="#ctx0" brushRef="#br0" timeOffset="198549.4">23763 9773 0,'-75'0'78,"51"0"-62,-1 0-1,0 0 1,25-25-16,-50 25 31,50-25-15,0-24 15,25 49-31,-25-25 16,25 0-16,0-24 15,24 24 1,-24 25 15,-25-25-15,25 25-16,25 0 31,-26 0 0,-24 25-15,0 24-1,0 1-15,0-25 16,0 0-16,0-1 16,-24 51-16,-26-26 15,25-24 17,-24 25-32,49-25 15,-25-25 1,25 24-16,0 26 15,-25-50-15,25 25 32,0 0 15</inkml:trace>
  <inkml:trace contextRef="#ctx0" brushRef="#br0" timeOffset="211294.08">10616 9599 0,'0'0'0,"0"75"109,0-26-93,0 1 0,0-25-16,0 24 15,0 1 1,0 0-1,25-26 1,-25 1 0,0 25 15,0-25 16,25-25-32</inkml:trace>
  <inkml:trace contextRef="#ctx0" brushRef="#br0" timeOffset="211947.99">10964 9872 0,'-50'25'63,"50"25"-48,0-1 1,25 1-1,24 0 1,-24-50 0,0 0 15,25-25-15,-26-25 15,-24 25-16,0 0 1,0-24 0,0-1-1,0 25 1,-49 25-16,-1-24 16,25 24-1,1 0 1,24 24 15</inkml:trace>
  <inkml:trace contextRef="#ctx0" brushRef="#br0" timeOffset="212479.35">11410 9922 0,'0'25'78,"0"-1"-63,0 26 1,25-50 0,25 25-1,-26-25-15,1 0 16,0 0-1,25 0 17,-50-25-32,0-25 15,0 26 1,0-1 0,0-25-1,-50 25 1,0 25 15,1 0-31,24 0 31</inkml:trace>
  <inkml:trace contextRef="#ctx0" brushRef="#br0" timeOffset="213096.68">12005 9872 0,'0'25'63,"0"0"-48,0 0 1,25-25 15,-25 49-15,50-49-1,-25 0 1,-1 0 31,-24-25-47,0 1 31,0-1-15,0 0-1,0-25 1,0 26 0,-24-1-1,-26 25 1,25 0-1,0 0 1,-24 0 0,24 0-1,25 25-15</inkml:trace>
  <inkml:trace contextRef="#ctx0" brushRef="#br0" timeOffset="214285.18">13841 9922 0,'-25'0'31,"-24"0"-16,24 0 1,25-25-16,-50 25 16,1 0-1,-1 0-15,0 0 16,26-50 0,-26 50-1,25 0 1</inkml:trace>
  <inkml:trace contextRef="#ctx0" brushRef="#br0" timeOffset="214586.05">13618 9674 0,'49'49'47,"-49"1"-47,0-25 15,0 24-15,25 1 16,-25 0-16,0-1 15,50-24-15,-50 25 16,0-25 0,49-1-16,-49 26 15,25-50-15</inkml:trace>
  <inkml:trace contextRef="#ctx0" brushRef="#br0" timeOffset="-204267.38">7888 15404 0,'0'25'31,"0"-1"32,0 1-32,0 25-15,0-25-1,49 24 1,-49 1 0,25-50-16,-25 49 15,0 26 1,0-50 0,50-1-16,-50 1 46</inkml:trace>
  <inkml:trace contextRef="#ctx0" brushRef="#br0" timeOffset="-203210.69">7863 15453 0,'0'-24'31,"25"24"0,-25-25-15,25 25-16,-1 0 15,-24-25 1,25 25-16,50 0 16,-50 0-1,-1 0 1,1 0 15,25 0-15,-50 25-16,0 0 15,0 24 1,0-24 0,-25-25-1,25 25 1,-50-25-16,26 0 16,24 25-16,-25-25 15,50 0 63,24 0-62,26 0 0,-51 0-1,1 0-15,0 0 16,-25 49-1,50-49 1,-50 25 0,0 0 15,0 24-15,-25-24-1,0-25 16,25 25-31,-50-25 16,50 50 0,-24-50-16,-26 0 15,25 24 1,0-24 15,50-24 0</inkml:trace>
  <inkml:trace contextRef="#ctx0" brushRef="#br0" timeOffset="-202434.43">8657 15602 0,'-25'0'63,"-25"0"-48,26 0-15,-1 0 32,25 50-1,0-25-16,0-1 1,25-24 15,-25 50-15,49-50-16,-24 0 31,-25-25-15,25 25-16,-25-25 31,0 1-15,0-26-1,0 25 17,0 0-17,0 50 63,0 0-62,0 25 0,49-50-16,-49 24 15,25-24-15,-25 25 16,25-25-1,0 0 1,49 0 0</inkml:trace>
  <inkml:trace contextRef="#ctx0" brushRef="#br0" timeOffset="-201680.66">9277 15404 0,'-50'0'62,"26"0"-46,24 25-16,-25-25 15,-25 24 1,50 1 0,0 25-1,0-25 1,25-25 0,49 24-1,-49-24 1,0 50-1,25-50 1,-50 25 0,24-25-16,-24 25 15,0 24 17,0-24-17,-49-25-15,-1 0 31,50 25-31,-25-25 0</inkml:trace>
  <inkml:trace contextRef="#ctx0" brushRef="#br0" timeOffset="-201057.43">9674 15602 0,'25'0'16,"24"0"15,-24 0-16,0 0 17,-25-49-32,0 24 31,25 25-31,-25-25 16,0 0 15,-25 25 0,-25 0-15,1 0-1,49 25 1,0 25 0,0-26-1,0 1 1,0 0-1,24-25 1,-24 50-16,25-50 16,-25 24-1,25-24-15,0 0 16,49 0 0,-24 0-1,-25 0 1,-1 0-1,1 0 17</inkml:trace>
  <inkml:trace contextRef="#ctx0" brushRef="#br0" timeOffset="-200472.59">10592 15577 0,'49'0'31,"-24"0"-31,25 0 16,-26 0-16,1 0 15,50 0 1,-26 0 0,1 0-1,-25 0 1</inkml:trace>
  <inkml:trace contextRef="#ctx0" brushRef="#br0" timeOffset="-200158.46">10592 15701 0,'24'25'31,"26"-25"-15,0 0-1,-26 0-15,26 0 0,-25 0 16,0 0-1,-1 0-15,26 0 0,0 0 16,-26 0 0</inkml:trace>
  <inkml:trace contextRef="#ctx0" brushRef="#br0" timeOffset="-198403.71">11782 15379 0,'0'25'94,"0"0"-78,0 24-1,50 1-15,-50-25 16,0-1-16,25 26 16,-25-25-16,0 24 15,49-49-15,-49 25 16,0 25-1,25-50 17,-25 25-1</inkml:trace>
  <inkml:trace contextRef="#ctx0" brushRef="#br0" timeOffset="-197621.35">12204 15652 0,'-50'0'47,"50"25"-32,0-1 1,0 1 0,0 25-1,0-25 1,25-25 15,0 0-15,0 24-1,24-24 1,1 0 0,-25 0-1,0-24 32,-25-26-31,49 50-1,-49-25 1,0 0 15,0-24 1,-25 49-17,1 0 1,-1-25-1,-25 25 1,1 0 0,24 0-1,0 0 1,-25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36:29.7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18281 2902 0,'50'0'31,"-1"0"-31,-24 0 16,0 0-1,0 0-15,49 0 0,-24 0 16,-1 0 0,1 0-16,24 0 0,1 0 15,-1 0-15,1 0 16,24 0-16,25 0 15,25 0-15,-25 0 16,25 0-16,-25 0 16,24 0-16,-48 0 15,-1 0-15,0 0 16,0 0-16,0 0 16,-24 0-16,-1 50 15,1-50-15,49 0 16,25 0-16,-1 25 15,-24-25-15,0 0 0,25 49 16,-50-49 0,-24 0-16,24 50 15,-49-50-15,24 0 0,1 0 16,-1 0 0,25 49-16,-24-49 0,-1 0 15,0 0-15,-24 0 16,0 0-16,-26 0 15,1 0 1,-50 0 31,-24 0-47,-1 0 0,1 0 16,-51-24-1,26 24-15,0 0 0,-1-50 16,-49 50-1,-25-50-15,-49 50 0,-25 0 16,-25-49-16,-25 49 16,-25 0-16,25 0 15,-49-50-15,74 50 16,0 0-16,49 0 16,50 0-16,1 0 15,48 0-15,26 0 16,0 0-16,24 0 0,25 0 15,-25 0 1,1 0 0,-26 0-1,51 0-15,-1 0 16,0 0-16,-49 0 16,49 0-16,0 0 15,0 0-15,-49 0 16,49 0-1,25-25 32,50 25-47,-1-49 0,26 49 16,49-25 0,0 25-16,25-50 0,49 50 15,0-49-15,-24 49 16,24-50-16,-24 50 15,0-50-15,-50 50 16,-25 0-16,-25 0 16,-49 0-16,-25-49 31,-25 49-15,-24 0-16,-1 0 15,1 0-15,-1-25 0,0 25 16,-24 0-1,0-50-15,-51 50 16,26 0-16,0-49 0,0 49 16,0 0-16,24 0 15,26 0-15,24 0 16,50 0 31,24 0-32,75 25-15,-25-25 16,25 0-16,50 0 16,-50 0-16,25 0 15,-25 0-15,0 0 16,0 0-16,-25 0 16,-49 0-16,-25 49 15,-75-49 1,-49 0-1,0 0-15,-75 0 16,25 0-16,-49 0 16,-50 0-16,24 0 15,-48 0-15,48 0 16,51 0-16,49 0 16,49 0-16,50 0 0,75 0 62,24 0-62,1 0 16,24 0-16,25 0 15,50 0-15,-1 0 0,-49-25 16,25 25-16,-50 0 16,-24 0-16,-26 0 15,-24 0-15,-74 0 47,-51 0-47,-48 0 16,24 0-16,0 0 15,-50 0-15,0 0 0,50 0 16,-25 0 0,75 0-16,24 0 0,100 0 46,24 0-30,1 0-16,49 0 16,25 0-16,0 0 15,24 0-15,-24-24 16,25 24-16,-50 0 0,0-25 16,-75 25-1,-24 0-15,-74 0 31,-51 0-31,-73 0 16,24 0-16,-25 0 16,-49 0-1,0 25-15,74-25 0,25 24 16,74-24-16,25 0 16,50 50-1,50-50 1,49 0-16,99 0 15,50 0-15,-50 0 16,50 0-16,-25 0 16,25 0-16,-50 0 0,-25 0 15,50 0 1,-49 0-16,-1 0 16,1 0-16,-1 0 15,-24 50-15,-50-50 0,-25 0 16,-24 0-16,-1 24 15,-49-24-15,0 0 16,-25 50-16,49-50 16,1 0-16,-25 0 15,24 25-15,1-25 0,-1 0 16,-24 0 0,0 0-16,0 0 0,49 0 15,-49 0 16,-50 0 16,0 0-31,-49 0-16,-25-50 16,-50 50-16,0 0 15,-24 0-15,-1 0 16,0-49-16,50 49 15,-25 0-15,25 0 16,50 0-16,49 0 16,100 0 15,49 24-31,74-24 16,25 0-16,-24 0 0,-1 0 15,1 0-15,-1 50 16,-74-50-16,-25 0 15,-24 0-15,-1 0 16,1 0-16,-26 0 16,-24 0-1,0 0 1,-75 0 46,-24 0-62,-26 0 16,1 0-16,-25 0 16,-25 0-16,25 0 0,50 0 15,24 0 1,125 0 15,24 50-15,75-50-16,-50 0 15,24 0-15,-23 0 16,-26 0-16,-25 0 16,1 0-16,-26 0 15,1 0-15,-25 0 16,-50 0 31,-25 0-32,-24 25-15,-50-25 0,-25 0 16,-74 74-16,24-74 16,-49 50-16,0-50 15,74 74-15,1-74 0,74 74 16,49-74 0,50 25-1,25-25 1,99 0-16,74 0 0,26 0 15,73 0-15,-74 0 16,-49 0 0,0 50-16,-1-50 0,1 49 15,-50-49-15,-25 0 16,-24 0-16,-75 25 16,24-25-16,-98 0 46,0 0-46,-26 0 16,-24 0-16,-49 0 16,-26 0-16,-24 0 15,-50 0-15,-24 0 0,48 0 16,-23 0 0,-26 0-16,-24 0 0,-1 0 15,25 50-15,26-50 16,73 0-16,100 0 15,49 0-15,75 0 47,50 0-47,24 0 16,74 0-16,51 0 16,-26 0-16,0 0 15,-24 0-15,-50 0 0,-49 0 16,-26 0-1,-74 0 17,-74 0-32,-25 0 15,-50 0-15,-24 0 16,0 0-16,-100 0 16,25 0-16,50 0 15,24 0-15,26 0 16,74 0-16,49 0 15,75 0 17,49 0-32,25 0 15,1 0 1,-1 0-16,25 0 16,-75 0-16,-24 0 15,-74 0 16,-51-50-31,-48 50 0,-1 0 16,-50 0-16,1 0 16,-25 0-16,74 0 15,0 0-15,75 25 16,49-25-16,50 0 31,49 0-31,25 0 16,0 0-16,1 0 0,-1 0 15,-25 0-15,1 0 16,-26 0-16,-98 0 31,-1 0-15,0 0-16,1 50 16,-1-50-1,1 0-15,49 24 16,49 1 15,-24-25-31,0 0 0,24 0 16,1 0-1,-25 50-15,-25-25 63,50-25-16,-1 0-32,1 0 1,-1 0 0,-24 0 15,-25-50-31,25 50 15,49-25 1,1 25 0,-1 0-1,1-49-15,-1 49 0,25 0 16,0 0-16,1-50 16,-26 50-16,1 0 15,-1 0-15,-49-25 16,-75 25 15,-24 0-15,-1 0-16,1 0 0,-25 0 15,49 0 1,0 0-16,125 0 47,-1 0-47,1 0 15,-26 0-15,1 0 16,0 0-16,-1 0 16,-49-25-1,-25 25 1,-49 0-16,-1 0 16,-24 0-16,0 0 15,0 0-15,24 0 0,51 0 16,73 0 31,26 0-47,-1 0 0,-24 0 15,-26 0-15,26 0 16,-124 0 15,-1 0-31,1 0 16,-25 0-16,49 0 15,0 0-15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35:54.9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15528 620 0,'0'50'16,"0"-25"15,0-1-15,0 1-1,0 25 17,0-25-17,0-1 1,0 26-1,0 24 1,0-24-16,0-25 16,0 24-1,25-49 1,-25 25-16,0 25 16,49-50-16,-49 25 15,0-1 16,25-24-15</inkml:trace>
  <inkml:trace contextRef="#ctx0" brushRef="#br0" timeOffset="748.64">16073 546 0,'0'-50'0,"-24"50"31,-26 0-15,25 0-1,-24 0 1,-1 0 0,0 0-16,26 0 15,-1 0-15,0 0 16,-49 0-1,24 0-15,25 0 16,0 0-16,-24 0 16,-1 0-16,25 0 15,1 0-15,-1 0 0,-50 0 16,50 0 0,1 0-16,-1 0 0,-25 0 15,25 0 1</inkml:trace>
  <inkml:trace contextRef="#ctx0" brushRef="#br0" timeOffset="1638.11">15850 719 0,'0'0'15,"-25"0"1,25 25 0,0 25-1,0-25 1,0-1 15,0 26-15,50-50-1,-25 50 17,0-50-17,24 0 1,-24 0 0,0 0-1,0 0 16,-25-25-15,49 25 0,-49-25-1,25 25-15,-25-25 16,25 25 0,-25-25-1,0-24 1,0 24-1,-25 25 17,25-25-17,-74 25 1,49 0-16,25-49 16,-25 49-1,0 0-15,-24 0 31,24 0-15,0 0 0,0 0-1</inkml:trace>
  <inkml:trace contextRef="#ctx0" brushRef="#br0" timeOffset="2790.64">16991 546 0,'0'49'32,"0"-24"-17,0 0-15,50 25 16,-50-1-16,0 1 16,0-1-16,25 1 15,-25 0-15,0 24 16,0-24-16,0-26 15,0 1-15,24-25 0,-24 50 16,0-1 0,50-49 31</inkml:trace>
  <inkml:trace contextRef="#ctx0" brushRef="#br0" timeOffset="3507.68">17016 571 0,'25'0'78,"24"0"-62,1 0 15,0 0-31,24 0 16,0 0 0,-49 0-16,25 0 15,-25 0-15,24 0 16,-24 24-16,25 1 15,-1 25 1,-49 24 0,25-49-1,-25 25 1,0-1-16,0 1 16,0-1-1,0 1 1,-49-25-1,24 24 1,-25-24 0,-24-25-1,24 50-15,25-50 16,-24 0-16,-1 0 16,25 0-16,0 25 15,-24-25-15,-1 0 16,25 0-1,1 0 17</inkml:trace>
  <inkml:trace contextRef="#ctx0" brushRef="#br0" timeOffset="4341.25">17983 868 0,'0'25'78,"25"-25"-78,25 0 15,-25 0 1,24 0 15,-24 0 1,-25-25-1,-50-24 0,1 49-31,-26 0 31,51 0-31,-1 0 32,25 49-17,-50-24 1,50 0-1,0 24 1,0 1 0,25 0-1,0-1 1,24-49 0,-49 25-16,25-25 15,25 0 1,-1 0-1,-24 0 1</inkml:trace>
  <inkml:trace contextRef="#ctx0" brushRef="#br0" timeOffset="4809.26">18678 843 0,'0'0'0,"0"-24"32,-25 24-17,-49 0 1,49 24 0,-25 26-1,50 24 1,0-24-1,0-25-15,0 0 0,0-1 16,0 51 0,25-75-1,-25 25 1,25-25-16,25 0 16,24 0-1,-49 0 1,24 0-16</inkml:trace>
  <inkml:trace contextRef="#ctx0" brushRef="#br0" timeOffset="5237.5">19174 893 0,'0'50'47,"0"-26"-31,0 26-16,0-25 16,0 24-16,0-24 0,0 25 15,0-1 1,25-24-1,-25 25 1,49-50-16</inkml:trace>
  <inkml:trace contextRef="#ctx0" brushRef="#br0" timeOffset="5522.99">19124 496 0</inkml:trace>
  <inkml:trace contextRef="#ctx0" brushRef="#br0" timeOffset="6733.31">19348 645 0,'0'-50'0,"0"100"47,0-25-47,0 0 16,0 24-16,0-24 15,0 0-15,0 0 16,0 24 0,0-24-1,0-75 95,49 50-95,-49-49-15,25-1 16,-25 1-1,50-1 1,-50 0 0,24 50-16,1 0 31,0 0-15,-25 25 15,50-25-31,-50 25 15,0 25 1,0 24 0,0-24-1,0-1 1,-25-49-16,25 50 0,0-1 31,0-24-31,0 0 31,0-50 48,25 25-79,-25-49 15,25 49-15,-25-75 0,24 50 16,26 1 15,-25 24 0,0 0-15,-25 24 46,0 26-46,0 0 0,0-1-1,0-24 1,0 0 0,0 24-1,0-24 16,49-25 1</inkml:trace>
  <inkml:trace contextRef="#ctx0" brushRef="#br0" timeOffset="7775.75">20166 918 0,'0'-25'31,"-49"25"-15,-1 0 0,25 0-1,-49 0-15,49 25 31,25 0-31,0-1 0,0 26 16,0-25-16,0 0 16,0 24-16,0 1 15,50-25 1,-1-25 0,-24 0-16,25 0 15,-26 0 1,26 0-1,-50-50-15,25 50 16,-25-74 0,0 49-16,0-25 0,0 25 15,0 1-15,0-26 32,0 100-1,0-26-16,0 1-15,0 25 16,0-1-16,25-24 16,-25 0-16,49 25 0,1-1 31,-25-49-31,-1 0 16</inkml:trace>
  <inkml:trace contextRef="#ctx0" brushRef="#br0" timeOffset="8097.81">20712 521 0,'0'0'0,"0"25"32,0 0-17,0 49 1,0 0-16,0 1 0,0-1 16,0 1-16,0-1 15,50 0-15,-50 1 16,0-26-16,0 1 15,0 0-15,0-26 16</inkml:trace>
  <inkml:trace contextRef="#ctx0" brushRef="#br0" timeOffset="9258.03">19075 571 0,'0'0'0,"0"24"109,25-24 0</inkml:trace>
  <inkml:trace contextRef="#ctx0" brushRef="#br0" timeOffset="14817.52">21258 1662 0,'-25'0'16,"0"0"-1,-49 0-15,24 0 16,0 0 0,1 0-1,-1 0 1,1 0-1,-1 0-15,25 0 16,0 0-16,-49 0 16,24 0-1,25 0-15,25-25 16,-74 25-16,24 0 16,1 0-16,24-50 0,-49 50 15,24 0 1,25 0-16,0-24 0,-24 24 15,24 0 1,0 0-16,-24-50 16,24 50-16,-25 0 0,25 0 15,-24 0 1,24 0-16,0 0 0,-49-25 16,24 25-1,25 0-15,1 0 16,-26 0-16,0 0 15,26 0-15,-26 0 16,0-49-16,1 49 16,24 0-16,0 0 15,0 0-15,-24 0 0,24 0 16,-25 0 0,25 0-16,-24 0 15,24 0-15,0 0 16,-24 0-16,-26 0 15,50 0 1,1 0-16,-1 0 16,-25 0-16,25 0 15,1 0-15,-26-25 16,-24 25-16,49 0 16,-25 0-16,1 0 15,-1 0-15,0 0 16,-24-50-16,24 50 0,1 0 15,-1 0 1,25 0-16,-24 0 0,24 0 16,0-25-16,-25 25 15,26 0-15,-1 0 16,-25 0 0,1 0-16,24 0 0,-25 0 15,1 0 1,24 0 15,-50 0-15,51 0-1,-1 0 1,0 0 0,-49 0-16,49 0 15,-25 0-15,25 0 0,-24 0 16,-26 0-16,26 0 15,-1 0-15,0 0 16,-24 0-16,24 0 16,-24 0-16,24 0 15,1 0-15,-26 0 16,26 0-16,-26 0 16,51-24-16,-1 24 15,-25 0-15,25 0 0,-24 0 16,24 0-1,-25 0 1,26 0-16,-1 0 0,0 0 16,-25 0-16,25 0 15,1 0-15,-1 0 16,-25 0-16,25 0 16,-24 0-1,-26 0 1,26 0-16,-1 0 15,1 0-15,-1 0 16,0 0-16,1 0 16,-1 0-16,25 0 15,-24 0-15,-1 0 16,1 0-16,-1 0 16,0 0-16,26 0 0,-1 0 15,0 0 1,-25 0-16,25 0 15,-24 0-15,-1 0 0,1 0 16,-26 0-16,26 0 16,-1 0-16,0 0 15,1 0-15,-1 0 16,1 0-16,-26 0 0,50 0 16,-24 0-1,-1 0-15,25 0 16,-24 0-16,-1 0 15,25 0-15,-24 0 16,24 0 62,25-50-47,0 25-15,0-24 15,0 24-15,0-25-16,0-24 31,0 49-31,0 0 0,0-24 16,0-1-1,0-24 1,0 24 0,0 0-1,0 1 1,0 24 0,0-49-16,-50 49 15,50-25 1,-25 0-1,25 26 1,0-1 15,0 0 1,0-25 14,50 50-30,0 0 0,-1-24-1,-24 24 1,0 0 0,49 0-16,-24-50 15,-25 50-15,0 0 16,24 0-1,-24 0-15,0 0 0,24-25 16,1 25 0,0 0-1,-26-25-15,26 25 16,24 0 0,1 0-1,-26 0-15,1 0 31,0 0-15,-26 0-16,26 0 16,-25 0-16,0 0 15,0 0-15,49 0 16,-24 0 0,-50-49-16,49 49 15,1 0 1,-25 0-16,24 0 15,-24 0-15,25 0 16,-1 0 0,1 0-1,-1 0 1,-24 0-16,0 0 16,25 0-16,-26 0 15,26 0-15,-25 0 16,0 0-16,24 0 0,-24 0 15,0 0-15,0 0 16,24 0-16,-24 0 16,0 0-16,25 0 15,-26 0-15,1 0 16,0 0-16,25 0 16,-26 0-16,1 0 15,25 0-15,-25 0 0,24 0 16,-24 0-16,0 0 15,24 0 1,-24 0-16,0 0 0,25 0 16,-26 0-16,26 0 15,0 0-15,-1 0 16,1 0-16,-25 0 16,-1 0-16,1 0 15,25 0-15,-25 0 16,-1 0-16,26 0 15,-25 0-15,0 0 16,-1 0-16,26 25 16,-25-25-16,0 0 15,24 0-15,1 0 0,0 0 16,-26 24 0,26-24-16,24 0 0,-24 0 15,0 0-15,-26 0 16,26 50-1,24-50-15,-24 0 0,-25 0 16,0 0 0,24 0-16,1 0 15,-25 0 1,24 0 0,-24 0-16,25 0 15,-26 0-15,1 0 16,25 25-16,-25-25 15,0 0-15,-1 0 16,26 0-16,-25 0 16,0 0-16,24 0 15,-24 0-15,25 0 0,-1 0 16,1 0-16,-1 0 16,-24 0-16,0 0 15,25 0 1,-1 0-1,1 0 1,24 0 0,-24 0-1,-1 0 1,-24 0-16,0 0 0,25 0 16,-1 0-1,26 0-15,24 0 0,0 0 16,0 0-1,1 0-15,-1 0 16,0 0-16,-25 0 0,26 0 16,-26 0-16,0 0 15,-24 0-15,-25 0 16,24 0-16,-24 0 16,25 0-16,0 0 15,-26 0-15,26 25 16,0-25-16,-26 0 15,1 49 1,25-49 0,-1 0-1,1 0 1,0 0 15,-50 25-31,74-25 0,-49 0 16,24 0-16,-49 25 62,0 24-46,0-24 0,0 25-1,0-25-15,0 24 16,0-24-16,0 0 15,0 25-15,0-26 16,25 1-16,-25 0 16,0 49-16,0-24 0,0 0 15,50-1 1,-50-24-16,0 49 16,0-49-16,0 25 15,25-25-15,-25 24 16,0-24-16,24 25 15,-24-26 1,0 26 0,0-25-1,0 0 17,0 24-1,0-24 0,50-25 0,-50 25-15,0 0 31,-25-25 0,0 0-32,1 0 1,-26 0 0,0 0-1,-24 0 1,24 0-1,26 0 1,-1 0 0,0 0-1,-25 0 17</inkml:trace>
  <inkml:trace contextRef="#ctx0" brushRef="#br0" timeOffset="17111.04">13618 719 0,'-50'0'94,"25"0"-94,1 0 0,-26 0 16,0 0-1,-24-49-15,24 49 16,-49 0-16,0-75 0,-25 75 16,25-49-16,-1 49 15,-24-25-15,50 25 16,0-50-16,24 50 16,25-25-16,-24 25 15,49-49-15,-25 49 16,50 0 15,-1 0-15,26 0-16</inkml:trace>
  <inkml:trace contextRef="#ctx0" brushRef="#br0" timeOffset="18077.63">13618 843 0,'-50'0'157,"25"25"-142,-24 0 1,-1-25-16,50 50 16,-74-50-16,49 74 15,-25-74-15,-24 74 0,24-74 16,1 50-16,-1-50 15,0 50-15,1-50 16,-1 74-16,1-74 16,-1 25-16,25-25 0,0 49 15,-49-49 1,74 25 0,50-25 30</inkml:trace>
  <inkml:trace contextRef="#ctx0" brushRef="#br0" timeOffset="18879.59">13643 868 0,'0'50'94,"0"-1"-78,-25-24-1,-50 50-15,75-26 16,-49-24-1,49 25-15,-50-26 0,50 26 16,-74 0-16,74-1 16,-50-24-16,50 25 15,-25-1-15,25-24 16,0 0-16,-49 24 0,49 1 31,0-25-15,0 25-16,0-26 31,0 1 0,-25-25-31</inkml:trace>
  <inkml:trace contextRef="#ctx0" brushRef="#br0" timeOffset="45459.15">10344 4812 0,'-25'0'187,"25"25"-140,-25 25 0,25-26-16,0 1-15,0 0 15,0 25 0,0-26 1,0 1 14,0 25 1,50-50-47,-26 0 47,1 0-16,0 0 1,-25-25-1,50 25 0,-50-25-31,0 0 31,0-24-15,0 24 15,0 0 1,0 0-17,0-24 16,0 24 1,-25 25-32,25-25 31,0 0 16,-25 25-32,0 0 1,25-49 0,-25 49 15,-24 0-15,24 0 15</inkml:trace>
  <inkml:trace contextRef="#ctx0" brushRef="#br0" timeOffset="46431.27">9723 4638 0,'25'0'93,"-25"50"-93,0-25 16,0 49 0,25-74-1,-25 75-15,0-50 0,0 24 31,0 26-15,0-51 0,0 1-1,0 0 17</inkml:trace>
  <inkml:trace contextRef="#ctx0" brushRef="#br0" timeOffset="47507.59">8979 4936 0,'0'-49'47,"25"49"-16,0 0-15,25 0-1,-26 0 1,1 24 31,-25 1-32,0 0 1,0 25 0,0-26-1,-25 1 1,25 25-1,-49-50 1,24 49 0,50-49 93,24 0-93,-24 0-1,0 0 1,25 0 31,-75 0 15</inkml:trace>
  <inkml:trace contextRef="#ctx0" brushRef="#br0" timeOffset="48596.27">8359 4936 0,'0'-25'63,"50"25"-32,-25 0-15,-1 0-1,1 0 1,-25 50 46,0-25-46,0 0 15,-25-25-31,-24 49 16,24-49-1,25 25 1,0 0 62,50-25-78,-26 0 16,1 49 15,-25-24 32,-25 0-32,-24-25-16,24 50 1,0-50 0,-24 0 15,24 0 0</inkml:trace>
  <inkml:trace contextRef="#ctx0" brushRef="#br0" timeOffset="90747.7">7565 16619 0,'0'-49'125,"50"49"-79,-25 0-30,0 0 15,-1 0-15,26 0 31,-50 24-32,0 1 17,-25 25-17,25-25 1,-49-25 0,49 49-16,-50-49 15,50 25-15,-25-25 16,25 25-16,-49-25 15,49 25 1,-25-25 0,25 49-16,0-24 47,49-25 15,-24 0-46,0 0-1,25 0 1,-26 0 0,1 0-1,-25-50 16</inkml:trace>
  <inkml:trace contextRef="#ctx0" brushRef="#br0" timeOffset="91789.63">7615 16272 0,'-25'0'16,"25"49"15,0-24-15,0 0-1,25 25 17,0-50-17,0 0 16,-1 0-15,26 0 15,-25-25 16,-25 0-16,0 0 16,0-24-15,-25 49-17,-25 0 1,26 0-1,-26 0 17,25 0-17,-24 0 17</inkml:trace>
  <inkml:trace contextRef="#ctx0" brushRef="#br0" timeOffset="94356.09">7119 16371 0,'0'-50'109,"0"26"-93,25 24-1,-25-25-15,74-25 16,-74 25-1,50 25-15,-50-24 16,25 24-16,-25-50 16,24 50-16,-24-25 15,50 25-15,-25-25 16,0 25 0,-25-49-1,49 49-15,-24-25 31,0 25 1,24 0-1,-49-25 47</inkml:trace>
  <inkml:trace contextRef="#ctx0" brushRef="#br0" timeOffset="94789.77">7441 15875 0,'0'0'15,"25"0"32,0 0-16,-25 25-15,25-25-16,-25 25 31,25-25-31,-25 49 16,0-24 15,0 0 0,0 24-15,-25-49 0,25 25-16,-25-25 15,-25 25 1,26-25 0</inkml:trace>
  <inkml:trace contextRef="#ctx0" brushRef="#br0" timeOffset="96413.73">8806 16793 0,'0'0'0,"0"-25"110,49 25-95,-24 0 1,0 0 0,24 0-1,-24 0 32,-25 25-47,0 0 16,0-1-1,0 1 1,-49-25 0,49 50-16,-25-50 15,25 25-15,-25-25 16,25 24-16,-50-24 0,50 25 15,-49-25 1,49 50-16,-25-50 16,0 25-16,-24-25 31,49 24-15,24-24 30,26 0-30,0 0 0,-1 0-1,-24 0 1,25 0 0,-26 0 15,1 0 0,-25-24 16</inkml:trace>
  <inkml:trace contextRef="#ctx0" brushRef="#br0" timeOffset="97107.96">8930 16272 0,'0'49'94,"0"-24"-94,0 25 15,0-25 1,0 24 0,0-24-16,0 25 15,24-1 1,-24-24 15,25-25-15</inkml:trace>
  <inkml:trace contextRef="#ctx0" brushRef="#br0" timeOffset="98500.25">10170 16818 0,'25'0'47,"24"0"-16,-24-50-15,0 50 15,25 0-15,-26 25 15,-24 24-15,0-24-1,0 0 1,-49 25 0,24-50-1,25 24-15,-50-24 16,50 25-1,-24-25-15,24 50 32,-50-50-32,50 25 15,25-25 32,-25 24-47,25-24 16,24 0-1,-24 0-15,25 0 16,-26 0 0,1 0-1,0 0 17,25 0 14,-50-24-14,0-26-17</inkml:trace>
  <inkml:trace contextRef="#ctx0" brushRef="#br0" timeOffset="99461.19">10046 16346 0,'25'0'78,"0"0"-62,24 0 0,-24 0-1,0 0 1,-25 25 46,0 25-46,-25-50 0,25 25-16,-50-25 15,26 24 1,-1-24 0,25 50-1,-50-50 1,50 25 31,25-25-16,25 0-15,-26 0-1,1 0-15,-25 25 16,50-25-16,-25 0 15,-1 0 17,1 0 61</inkml:trace>
  <inkml:trace contextRef="#ctx0" brushRef="#br0" timeOffset="100970.02">11112 16818 0,'0'-25'16,"25"25"-1,0 0 1,0 0 15,25 0-15,-26 0 15,1 0 16,-25 25-47,0 24 15,0-24 17,0 0-17,-25-25 1,25 25 0,-49-25-1,49 49 1,0-24 15,25-25 16,-1 0-31,1 0-1,0 0 1,25 0-16,-1 0 15,-24 0 1,0 0 47</inkml:trace>
  <inkml:trace contextRef="#ctx0" brushRef="#br0" timeOffset="101980.88">11112 16371 0,'25'0'109,"25"0"-109,-25 0 31,-25 25 0,0 0 1,-50 24-1,25-49-15,0 0-1,25 25 1,25-25-1,25 0 1,-25 0 0,-25 25-1,49-25-15,-24 0 32,-25 50-32,25-26 46,-50-24 1,-24 0-31,49 25 0,-50-25-16,25 0 15</inkml:trace>
  <inkml:trace contextRef="#ctx0" brushRef="#br0" timeOffset="103532.31">12601 16818 0,'49'0'110,"1"0"-95,0 0 1,-50 24 15,0 1-15,0 0 0,-25-25-16,0 25 15,0 24 1,-24-49-1,49 25 1,0 0 0,0 25 15,24-50-15,1 0-1,0 0 1,0 0-1,24 0 1,-24 0 0,0-25-1,-25 0 17</inkml:trace>
  <inkml:trace contextRef="#ctx0" brushRef="#br0" timeOffset="104149.43">12700 16446 0,'-25'0'0,"-24"0"32,49 24-17,-25-24 1,0 25 15,-25-25-31,26 0 47,24-49 31,0-1-62,0 0-1,0 1 1</inkml:trace>
  <inkml:trace contextRef="#ctx0" brushRef="#br0" timeOffset="104539.9">12725 16297 0,'0'24'47,"0"26"-31,0 25-1,0-51-15,49 1 16,-49 25-16,0 24 16,25-49-1,25 0 1,-25-25 15</inkml:trace>
  <inkml:trace contextRef="#ctx0" brushRef="#br0" timeOffset="105827.6">14213 16793 0,'0'-25'31,"-50"25"-15,50-50 31,25 50-32,25 0 1,-25 0-16,-1 0 15,51 0-15,-50 0 32,-25 25-1,0 0-15,-25 25 15,0-1-16,-25-24 1,26-25-16,24 25 16,-25 24-1,25-24 1,0 0 0,0 25 15,25-50 0,24 0-15,1 0-1,-25 0 1,0 0 0,24 0 15,-49-25-31</inkml:trace>
  <inkml:trace contextRef="#ctx0" brushRef="#br0" timeOffset="106715.5">14337 16272 0,'0'-25'15,"-25"25"1,0 0-1,-49 0 17,49 0-17,25 50-15,-25-50 16,25 24 0,-24-24-16,24 25 15,0 25 16,0-25 1,24-25-1,-24 25-15,25-25-1,25 0 1,-25 0 15,-1 0 0,1 0-15,-25 24 15,50-24-31,-50 50 31,0-25-15,-25-25 15,-25 25-15,26-25-16,-51 0 16,50 0-1,-24 0-15,24 0 16</inkml:trace>
  <inkml:trace contextRef="#ctx0" brushRef="#br0" timeOffset="108303.05">15801 16793 0,'0'-25'47,"24"25"15,26 0-46,-25 0-16,0 0 15,24 0-15,1 0 16,-50 25 31,0 24-31,-25 1-1,-25 0-15,1-1 16,-26-24 15,51 25-31,24-26 31,0 1 1,49-25 14,1 0-30,-1 0 0,-24 0-1,0 0 1,25 0 15</inkml:trace>
  <inkml:trace contextRef="#ctx0" brushRef="#br0" timeOffset="109107.79">16148 16321 0,'-50'0'93,"1"0"-77,49 25 0,-25-25-16,25 50 15,-25-50-15,25 74 16,-50-49-16,50 0 15,0 25 1,0-26 0,0 1 31,50-25-47,-25 0 15,0 0 16,24 0-15,-49-49 15,0-1 1,-25 50-17,1-25 1,-1 25-1,-25 0 1,25 0 0</inkml:trace>
  <inkml:trace contextRef="#ctx0" brushRef="#br0" timeOffset="111194.86">17735 16892 0,'25'0'109,"0"0"-93,0 0 0,0 0-1,24 0 1,-49 25 15,0 24-15,-25-49-1,25 25-15,-24-25 0,24 50 16,-50-50-16,25 49 16,-24-49-16,49 50 15,-50-50-15,50 25 16,-25-25-1,25 25-15,0-1 32,50-24-17,-1 0-15,1 0 32,24 0-32,-24 0 31,-25 0-31</inkml:trace>
  <inkml:trace contextRef="#ctx0" brushRef="#br0" timeOffset="112557.97">17884 16545 0,'50'-25'78,"-1"25"-62,1 0 0,0 0-1,-50 50 95,0-1-79,-25-49-31,25 50 0,0-25 31,-25-1-31,25 26 31,0-25 1</inkml:trace>
  <inkml:trace contextRef="#ctx0" brushRef="#br0" timeOffset="112897.75">18132 16718 0,'-49'0'47,"24"0"-32,-25 0 1,1 0 0,24 0-1</inkml:trace>
  <inkml:trace contextRef="#ctx0" brushRef="#br0" timeOffset="114523.99">19869 16966 0,'0'-24'15,"0"-26"32,24 50-47,1 0 32,25-25-32,-1 25 15,1 0 1,-25 0-1,0 0 17,-25 25-17,0 49 1,0-49 0,0 0-1,-50 49 1,25-49-1,25 0 1,0 25 15,0-26 1,25-24-17,25 0 1,24 0-1,-49 0 1,0 0 0,24-24-1,-49-1 17</inkml:trace>
  <inkml:trace contextRef="#ctx0" brushRef="#br0" timeOffset="115837.52">19968 16247 0,'-25'0'47,"0"0"-16,25-25 94,0-24-109,25 49 15,25 0-16,-1 0 1,1 0 0,-25 24 31,-25 1-32,0 0 1,0 25-1,0-26-15,0 1 16,-50-25 0,50 50-16,-25-50 15,25 25-15,-25 0 16,-24-25 0,49 49-1,-25-49-15,25 25 16,0 0-1,0 0 17,0 24-17,50-49 17,-26 0-17,26 0 1,-25 0-1,24 0 1,-24-25 0,0 25-1,-25-24 1,0-1 0,0-25 15,0 25-16,-25 25-15,0 0 16,25-24 0,-49 24-16,24 0 15,25-25 1,-25 25 0,25-50-1,-49 50 1</inkml:trace>
  <inkml:trace contextRef="#ctx0" brushRef="#br0" timeOffset="118007.84">22349 16818 0,'50'0'63,"-26"0"-63,1 0 15,25 0 1,-1 0 0,1 0-1,-25 0 1,-25 24 15,0 26-15,-25-50-1,25 50-15,-25-50 16,25 49-16,-49-49 16,49 25-16,-25-25 15,25 25-15,-25-25 16,25 49-1,0-24 32,25-25-47,24 0 16,1 0 0,-25 0-16,0 0 15,24 0-15,1 0 16,-25 0-1,-25-49 32</inkml:trace>
  <inkml:trace contextRef="#ctx0" brushRef="#br0" timeOffset="118852.25">22746 16371 0,'-50'0'47,"25"25"-31,1-25 0,-26 0-1,25 0 1,0 0-1,1 0 1,24-25 47,0 0-48,49 25 1,-49-25-16,25 25 15,25 0-15,-26 0 16,1 0 15,-25 25 32,0 0-63,0 25 15,-25-50 1,25 49 0,-24-49-16,24 50 15,-25-50-15,25 25 0,-50-25 16,50 49-16,-49-49 16,49 50-1,-25-50-15,-25 0 31,50 25-31,-49-25 16</inkml:trace>
  <inkml:trace contextRef="#ctx0" brushRef="#br0" timeOffset="155008.75">18132 9054 0,'50'0'125,"24"0"-94,1 0-31,-1 0 0,-24-50 32,-1 50-32,-24 0 31,-25 25 16,0 0-16</inkml:trace>
  <inkml:trace contextRef="#ctx0" brushRef="#br0" timeOffset="155351.17">18231 9252 0,'25'0'15,"50"0"1,-26 0 0,1 0-1,-1 0 1,1 0-1,25 0 1</inkml:trace>
  <inkml:trace contextRef="#ctx0" brushRef="#br0" timeOffset="155921.03">19000 8880 0,'0'0'0,"0"-25"31,0 75 63,0-25-94,0-1 16,0 1-16,0 25 15,0-25-15,0 0 16,0 24-1,0 1 1,0-1 0,0-24-1,0 0 17</inkml:trace>
  <inkml:trace contextRef="#ctx0" brushRef="#br0" timeOffset="156820.72">19199 8979 0,'49'0'62,"1"0"-46,-25 0-1,0 0 1,24 0 0,1 0-1,-25 0 1,-1 0 15,-24 50-15,0-25-1,0 0 1,-24-25 0,24 24-16,-50-24 15,-24 50 1,74-25 31,24-25-16,1 0-15,0 0 15,49 49-16,-74-24 17,0 0-17,0 25 17,0-26-1,-24-24-31,-1 0 0,25 25 15,-50-25-15,25 0 16,-49 0 0,49 50-1,0-50 1,-24 0 0</inkml:trace>
  <inkml:trace contextRef="#ctx0" brushRef="#br0" timeOffset="161901.54">20092 8806 0,'49'24'15,"-49"26"32,25-50-31,-25 25-1,0 0 17,25-25-17,-25 49-15,50-24 32,-50 25-32,24-1 15,-24 26 1,0-26-1,0-24-15,0 0 16,0 25-16,0-26 16,0 26-1,50 0 1,-50-26 0,-25 26-1,0-50 16,25 25-31,-24-25 16,-26 0 15</inkml:trace>
  <inkml:trace contextRef="#ctx0" brushRef="#br0" timeOffset="163297.73">18777 8731 0,'-25'0'109,"-24"50"-77,49-25-32,0 24 31,0-24-31,0 25 15,0-1 1,0 26 0,0-26-1,0-24 1,0 25 0,0-1-1,0 1 1,0-25-1,25 0 1,-1 24-16,26-49 16,-50 25-1,25 25 1,-25-26 0,25 1-1,24-25 95</inkml:trace>
  <inkml:trace contextRef="#ctx0" brushRef="#br0" timeOffset="164600.04">20414 9748 0,'25'0'172,"-25"25"-157,0 25 1,0-26 0,50-24-16,-50 50 15,0-25 16,24 24-15,-24-24 15,0 0 16,25-25-16</inkml:trace>
  <inkml:trace contextRef="#ctx0" brushRef="#br0" timeOffset="165517.76">20737 9872 0,'-25'0'47,"25"25"15,0 0-46,0 24 15,25-49 16,24 0-16,-24 0-15,0 0-1,0 0 17,24 0-1,-49-24-16,0-1 17,0 0 15,0 0-16,-24 25-16,24-49 17,-25 49-17,0 0 1,0 0 0,-24 0 15,24 0 0</inkml:trace>
  <inkml:trace contextRef="#ctx0" brushRef="#br0" timeOffset="180600.22">14362 13122 0,'0'49'125,"0"-24"-78,25 0-31,24 25 31,-24-50-32,-25 24-15,25-24 0,-25 25 16,50-25-1,-26 50-15,1-25 16,25-25 15,-50 24-31,25-24 0,-1 0 32,1 0-32,-25 50 15,50-50-15,-25 0 16,24 0-16,-24 0 15,49 25 1,-24-25 0,-25 0-16,0 0 15,24 0-15,-24 0 16,49 0 0,-24 0-16,0 0 0,-1 0 15,26 0 1,-26 0-16,-24 0 0,0 0 15,0 0 1,24 0-16,-24 0 16,25 0-16,-25 0 15,24 0-15,50 0 16,-74 0 0,0 0-16,49 0 15,-49 0-15,0-50 16,25 50-1,24 0 1,-74-25-16,50 25 16,-26 0-16,26-49 15,0 49 1,24-25 0,-24 25-1,-25-25 1,-1 25-1,26-49 1,-25 49 0,24-25-1,-24 25 17,-25-50-1,25 50-16,-25-25 32,0 0 47</inkml:trace>
  <inkml:trace contextRef="#ctx0" brushRef="#br0" timeOffset="181559.83">16421 12973 0,'49'0'79,"1"49"-48,-25-49-31,24 0 15,-49 25 1,50-25-16,-25 0 16,0 0-1,24 50 17,-24-50-17,0 25 48,-25-1-1,0 1-31,0 25-15,0-25 0,-25-25-1,25 25 1,-50-25-16,50 49 16,-24-49-1,24 50-15,-25-50 0,25 25 16,-50 24-16,50-24 31,-49-25-31,49 25 16,-25-25-16,25 25 15,-25 24 1,25-24 0,-50-25-16,50 25 15,-24-25 16,24 49-31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39:13.10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2059 1339 0,'-50'50'141,"25"-50"-125,25 25-1,0 0 17,0 24-32,0-24 31,0 25-16,0-26 1,0 26 15,50-50-15,0 0 0,-26 0-1,1 0 1,25 0-1,-25 0 1,-1 0 0,1 0-1,-25-25-15,50 25 16,-50-25 0,0 1-1,0-26 16,0 25-15,0 0 15,-25 25-15,25-24 0,-25 24-1,25-50-15,-25 50 16,1 0-1,24-25 1,-50 25 0,25 0-1,0 0 1,-24 0 0,-1 0-1</inkml:trace>
  <inkml:trace contextRef="#ctx0" brushRef="#br0" timeOffset="848.06">2902 1240 0,'0'75'125,"0"-26"-94,50-49-31,-50 75 0,0-51 16,25 1-16,-25 25 15,0-25-15,24-1 16,-24 26-16,0-25 16,0 0-16,50 24 15,-50 26 1,0-50-1,25-25-15,-25 24 16</inkml:trace>
  <inkml:trace contextRef="#ctx0" brushRef="#br0" timeOffset="1861.63">3746 1563 0,'-25'0'125,"0"0"-94,25 24-31,0 1 15,0 25 1,0 0 0,0-1-1,0-24 1,50 25 0,-26-50-1,51 0 16,-50 0-15,-1 0 0,-24-25-1,25 25-15,-25-25 0,0 0 32,0 0-32,0-24 31,0 24-31,0 0 31,-25 25-31,-49-50 16,24 50-1,26 0 1</inkml:trace>
  <inkml:trace contextRef="#ctx0" brushRef="#br0" timeOffset="2623.8">4465 1587 0,'-25'0'16,"-25"0"15,50 25-15,-24-25-16,24 50 15,0-25 1,-25-25-16,25 49 0,0-24 31,0 50-15,0-51 0,49-24-1,-49 25-15,25-25 0,25 0 16,-1 0-1,-24 0 1,25 0 0,-50-25-1,49-24 1,-49-1 0,0 25-16,0-24 31,0 24-31,0 0 31,-24 25-31,24-25 0,-25 25 16,0-49-1,-25 49 1,26 0 0,-1 0 15</inkml:trace>
  <inkml:trace contextRef="#ctx0" brushRef="#br0" timeOffset="4320.27">5085 1290 0,'0'49'140,"0"1"-124,0-25 0,0 24-1,0 1-15,0-25 0,50 0 16,-50 49 0,24-49-16,-24 0 15,0 24-15,25-49 31,-25 25-31,50-25 47</inkml:trace>
  <inkml:trace contextRef="#ctx0" brushRef="#br0" timeOffset="4800.38">5606 1215 0,'0'50'47,"0"24"-31,0-49-1,0 25-15,0-25 16,0 24 0,25 1-1,-25-25 1,0 24-16,0-24 31,24-25-31,26 0 31</inkml:trace>
  <inkml:trace contextRef="#ctx0" brushRef="#br0" timeOffset="6270.25">6152 1215 0,'-25'0'15,"25"-24"1,-50 24 31,75 0 15,25 49-30,-50 1-32,24-25 15,-24-1-15,50 26 0,-50-25 16,0 0-16,0-1 16,25 26-16,-25-25 15,0 0-15,0 24 16,0-24-16,0 0 15,0 25-15,0-1 16,0 1 0,0-25-1,-50-25 1,50 49-16,-25-24 16,1 0-1,-51 24 1,50-49-16,25 25 15,-49-25 1</inkml:trace>
  <inkml:trace contextRef="#ctx0" brushRef="#br0" timeOffset="7580.34">1563 1215 0,'-25'0'94,"25"50"-94,-50-50 16,50 25-16,-25 49 15,25 1 1,-24-75 0,24 74-16,0-24 15,0-26-15,0 1 16,0 25-16,0 0 16,0-1-16,0-24 15,0 25-15,0-26 16,24 26-1,-24 0 1,50-50-16,-50 49 0,25 1 16,24-25-1,1-25-15,-25 0 16</inkml:trace>
  <inkml:trace contextRef="#ctx0" brushRef="#br0" timeOffset="9657.01">6325 2084 0,'50'0'500,"-25"-50"-484,-1 50-1,26 0 1,0 0 0,-26 0-1,-24 50 32,0-26-31,0 1-1,0 25 1,-49-25 0,24-1-1,0-24 1,25 50-1,-49-50-15,49 25 16,-25-25 0,25 25-16,-25-25 31,25 49 0,25-49-15,24 0-1,26 0 1,-50 0-16,-1 0 16,1 0-1,25 0 1,-50-25-16,25 25 16,-1 0-1,26 0-15,-25 0 16,24 0-1,-24 0 1</inkml:trace>
  <inkml:trace contextRef="#ctx0" brushRef="#br0" timeOffset="10214.71">7392 1612 0,'49'0'78,"1"0"-62,0 0-1,24 0 1,-49 0 0,24 0-16,1 0 31</inkml:trace>
  <inkml:trace contextRef="#ctx0" brushRef="#br0" timeOffset="10497.13">7392 1860 0,'49'0'16,"1"0"-16,24 0 16,-49 0-1,0 0-15,0 0 16,24 0-16,-24 0 16,0 0-16,25 0 15,-26 0-15,1 0 16</inkml:trace>
  <inkml:trace contextRef="#ctx0" brushRef="#br0" timeOffset="11528.88">9451 1017 0,'0'25'47,"-25"-25"-32,25 49-15,0-24 16,-50 50-1,50-26-15,0-24 16,0 0-16,-25 0 16,25 24-16,0-24 15,0 0-15,0 24 16,0 1-16,0-25 0,0 0 16,75 24-16,-75-24 15,25-25-15,-25 50 16,49-50-16,-49 49 15,50-49-15,-50 25 16,49-25-16,1 25 16,-25-25-1,24 0 1,1 50 0,0-50-1,24 0 1,-49 0-1,0 0 1</inkml:trace>
  <inkml:trace contextRef="#ctx0" brushRef="#br0" timeOffset="12720.63">12849 1067 0,'25'24'125,"-25"1"-125,24 0 15,-24 25-15,50 24 0,-50-24 16,74-1-16,-74-24 15,50 49-15,-50-24 16,0-25-16,25 24 16,-25 1-16,0-25 0,0 0 15,0 0 1,0 49 0,0-49-1,0 24 1,0-24-1,-25 25 1,-25-50 0,26 25-1</inkml:trace>
  <inkml:trace contextRef="#ctx0" brushRef="#br0" timeOffset="13413.25">13246 2108 0,'0'50'93,"0"0"-77,25 24 0,-25-24-1,24-26 1,-24 26 0,50-25-1,-25-25 1,-25 25-1,25-25 1</inkml:trace>
  <inkml:trace contextRef="#ctx0" brushRef="#br0" timeOffset="14010.48">13618 2282 0,'-25'50'46,"25"-26"-30,0 1 0,0 25 15,50-50 0,-26 0-15,1 0-16,0 0 31,25 0-31,-50-25 31,24 25-31,-24-25 16,0 0 15,0 1-15,0-26 15,-49 50-15,24 0-16,0 0 31,0 0-31,25-25 16,-49 25-1,24 0 1</inkml:trace>
  <inkml:trace contextRef="#ctx0" brushRef="#br0" timeOffset="17717.3">5829 4465 0,'0'-25'16,"0"75"124,25 24-124,-25-49-16,0 0 16,25 24-16,-25-24 15,0 0-15,49 24 16,-49-24-16,0 0 16,25 25-16,-25-25 15,0-1-15,50 26 0,-50 0 16,0-26-1,0 1 17,25-25-32,-25 50 31</inkml:trace>
  <inkml:trace contextRef="#ctx0" brushRef="#br0" timeOffset="18373.5">5432 4514 0,'0'0'0,"0"25"63,25 50-48,-25-26 1,25 26-16,-25-26 15,0 1 1,49 0-16,-49-26 0,25 26 16,-25-25-16,50 24 15,-50-24-15,0 0 16,25 0 0,-25 24-1,24-49 1</inkml:trace>
  <inkml:trace contextRef="#ctx0" brushRef="#br0" timeOffset="19139.66">4564 4911 0,'-25'0'31,"0"0"0,1 0-15,24 25-16,0 25 15,0-1 1,0 1 0,0-25-1,0 0 1,24-25-1,26 0 1,0 0 0,-26 0-1,1 0 1,0 0 0,-25-50-16,0 25 15,0-24 1,0 24-1,0 0 1,0 0 0,0-24 15,-25 49-31,0 0 16,-49 0 15,49 0-16</inkml:trace>
  <inkml:trace contextRef="#ctx0" brushRef="#br0" timeOffset="19747.25">3894 4887 0,'-24'0'31,"-26"0"-31,50 49 16,-25-49-16,25 50 16,0-1-16,0-24 31,0 25-31,25-50 15,-25 49-15,50-49 16,-1 25 0,-24-25-1,0 0 1,49 0 0,-49-25-1,-25-24 1,0-1-1,0 25 1,0-24 0,0-1-1,-50 25 1,26 25 0,-1 0-16,-25 0 31</inkml:trace>
  <inkml:trace contextRef="#ctx0" brushRef="#br0" timeOffset="20249.33">3150 4713 0,'-49'0'15,"49"-50"-15,0 75 63,0 25-63,0-1 15,0 1-15,0 0 16,0-26-16,49 51 16,-49-50-16,25-1 15,-25 26-15,0-25 16,50 24 0,-50 1-16,24 0 31</inkml:trace>
  <inkml:trace contextRef="#ctx0" brushRef="#br0" timeOffset="21111.99">2456 5035 0,'-25'0'16,"0"0"-1,25 50 32,0-25-31,0 24-1,0 1 1,25-50-16,-25 25 16,49-25-1,1 0 1,0 0-16,-1 0 15,1 0 1,0 0 15,-50-50-15,0 25 0,0-24-16,-25 24 31,-25 0-16,0 25 1,50-49-16,-49 49 0,24 0 16,-25 0-1,26 0 1,-1 24 15</inkml:trace>
  <inkml:trace contextRef="#ctx0" brushRef="#br0" timeOffset="23588.27">5978 3870 0,'-25'0'31,"25"-25"31,-49 25-15,24 0 16,25 25-16,0 24-32,0-24 17,0 0-1,0 24 0,49-49 0,-49 25-15,25-25 15,0 0 0,25 0 1,-26 0 15,1 0-1,-25-49 64,0 24-95,0 0 17,0 0-1,0-24 0,-25 49 0,25-25-15,-49 25 0,24 0-1,0 0 1</inkml:trace>
  <inkml:trace contextRef="#ctx0" brushRef="#br0" timeOffset="24523.38">5383 3894 0,'0'50'78,"0"-25"-63,0 0 1,49 24 0,-49 1-1,0-25 1,0-1 0,0 26-1,25-50 1,-25 25-16</inkml:trace>
  <inkml:trace contextRef="#ctx0" brushRef="#br0" timeOffset="25570.71">4514 4142 0,'25'0'15,"0"0"1,0 0 0,24 0-1,-24 0 32,-25 50-31,0-25 15,0 0-15,-49 49-1,24-49 1,-25 0 15,50 24 0,25-49 48,0 0-79,0 0 15,-1 0 16,26 0 1</inkml:trace>
  <inkml:trace contextRef="#ctx0" brushRef="#br0" timeOffset="26474.95">3770 4242 0,'25'0'47,"0"0"-31,25 0-1,-26 0 17,1 0-1,-25 24 16,0 26-32,-25-50-15,-24 50 32,49-26-1,49-24 16,-49 25-32,25-25 17,-25 50-17,0-25 32,0-1-16,-49-24-15,-1 0-16,25 0 31</inkml:trace>
  <inkml:trace contextRef="#ctx0" brushRef="#br0" timeOffset="27348.83">3051 4316 0,'-25'0'31,"-24"0"1,49 25-32,-25-25 15,0 0 32,0 0 31,25-25-62,0 0-1,0 0 1,0-24 0,0 24-1,0 0 1</inkml:trace>
  <inkml:trace contextRef="#ctx0" brushRef="#br0" timeOffset="27716.92">3076 4167 0,'0'50'31,"0"-25"-15,0-1-1,0 26 1,0 0-1,0-26-15,0 1 16,0 25-16,0-25 16,0 24-1,0-24 1,0 25 0</inkml:trace>
  <inkml:trace contextRef="#ctx0" brushRef="#br0" timeOffset="28770.68">2257 4316 0,'0'-25'31,"-25"25"16,-24 0-31,-1 0 15,25 0-16,-24 50 1,49-1 15,25-24 16,-25 0-16,24-25 16,1 0-15,25 0-1,-25 0 0,-1 0 0,-24 50 16,0-26 16,0 1-32,-24-25-31,24 50 31,-50-50-31</inkml:trace>
  <inkml:trace contextRef="#ctx0" brushRef="#br0" timeOffset="30510.73">7094 4713 0,'25'0'125,"49"0"-109,-49 0-16,25 0 15,-25 0 1,24 0-16,-24 0 16,49 0-16,-49 0 15,0 0 1,-25 25-1</inkml:trace>
  <inkml:trace contextRef="#ctx0" brushRef="#br0" timeOffset="30768.38">7119 4911 0,'25'0'15,"24"0"-15,-24 0 16,0 0-16,0 0 16,24 0-16,-24 0 15,25 0-15,-1 0 16,1 0-1</inkml:trace>
  <inkml:trace contextRef="#ctx0" brushRef="#br0" timeOffset="36650.98">8409 4514 0,'-50'0'62,"25"0"-31,1 0-15,24 50 0,-50-50-16,25 25 15,0 0 1,25 24 0,0 1 15,0-25-31,0-1 31,25-24-15,25 0-16,24 0 31,-24 0-15,-25 0-1,24 0 1,-24 0-1,25-24 17,-50-26-1,24 50-31,-24-25 16,0 0 15,0 1-16,0-26 17,-49 50-1,49-25-31,-25 25 16,-25 0-1,26 0 1,-26 0-1</inkml:trace>
  <inkml:trace contextRef="#ctx0" brushRef="#br0" timeOffset="38611.15">9203 4341 0,'0'74'93,"-25"-24"-77,25-25 0,-50 49-16,50-49 15,0 0-15,-25 24 16,25-24-16,0 25 15,-49-50 1,49 49-16,0 1 16,-25-50-1,25 25-15</inkml:trace>
  <inkml:trace contextRef="#ctx0" brushRef="#br0" timeOffset="39017.16">8954 4465 0,'25'0'78,"-25"49"-62,50-49-16,0 50 15,-26 0-15,26-26 16,0-24-16,-26 75 16,1-75-16,25 25 15,-25-1 1</inkml:trace>
  <inkml:trace contextRef="#ctx0" brushRef="#br0" timeOffset="39636.89">9575 4564 0,'24'0'0,"26"0"16,0 0-1,-1 0 1,-24 0 0,0 0 15,-25 74 0,0-24-15,0 0-1,0-26 1,-25 1-16,25 25 16,-50-50-1,50 25 1,0 0 15,25-25 0,0 0-15,25 0 0,-1 0-1,1 0-15,-1-50 31</inkml:trace>
  <inkml:trace contextRef="#ctx0" brushRef="#br0" timeOffset="40570.69">9922 3870 0,'-25'0'62,"-25"0"-30,26 0-17,-1 49 1,25-24 15,0 0-15,0 0 15,0 24 32,25-49-48,24 0 16,-24 0-15,0 0 15,-25-25-15,49 25 0,1 0 15,-50 25-16,0 0 17,0 0-17,0 24 1,0-24 0,-25 0-1,0 25 16,-24-50-15,49 24 0,-25-24-16,0 0 15,25 25-15</inkml:trace>
  <inkml:trace contextRef="#ctx0" brushRef="#br0" timeOffset="41617.18">10492 4713 0,'0'25'32,"50"-25"15,0 0-32,-26 0-15,51 0 16,-50 0-16,24 0 15,-24 0 1,0 0-16,49 0 16,-49 0-1</inkml:trace>
  <inkml:trace contextRef="#ctx0" brushRef="#br0" timeOffset="42015.37">10740 4539 0,'0'25'32,"50"-25"-17,-50 50-15,0-1 0,50-24 16,-50 0-1,24-25-15,-24 49 0,0 26 32,0-25-17,25-50-15,-25 24 0,0 1 32,50-25-32,-50 50 31,25-50-31,-1 0 15</inkml:trace>
  <inkml:trace contextRef="#ctx0" brushRef="#br0" timeOffset="43238.13">11336 4316 0,'25'0'62,"-1"74"-31,-24-49-31,0 0 0,0 0 16,0 24-16,50-24 16,-50 0-16,0 25 15,25-26-15,-25 1 16,0 25 0,25-50-16,-25 74 15,0-49 1,0 0 31,49-25 0</inkml:trace>
  <inkml:trace contextRef="#ctx0" brushRef="#br0" timeOffset="45339.25">11038 4713 0,'-50'0'156,"1"0"-141,-1 0 1,25 0 0,1 0 15</inkml:trace>
  <inkml:trace contextRef="#ctx0" brushRef="#br0" timeOffset="46011.06">12179 4366 0,'0'74'63,"0"-49"-63,-50-25 15,50 74-15,-24-24 16,-1-50-16,25 74 16,-50-49-16,50 0 15,-25 49 1,-24-49 0,49 0-1</inkml:trace>
  <inkml:trace contextRef="#ctx0" brushRef="#br0" timeOffset="46447.06">11931 4440 0,'0'0'0,"50"0"62,-50 25-62,0 24 16,24-24-16,-24 0 15,0 25-15,50-26 16,-50 1-16,25 25 0,-25-25 16,25-25-1,-25 24-15,24-24 0,-24 50 16,50-50-16,-50 25 15,25-25 1</inkml:trace>
  <inkml:trace contextRef="#ctx0" brushRef="#br0" timeOffset="47198.82">12725 4390 0,'49'0'31,"-24"0"-15,0 0-1,-25 25-15,50-25 16,-26 0-1,-24 25 1,25-25 0,-25 50-16,0-1 15,0 1 1,0 24 15,-25-74-31,25 50 0,-74-50 16,74 25-16,-25-25 15,25 24-15,-25-24 16,25 50 0,-24-50-1,24 25 17,24-25-17,1 0-15,0 0 16,25 0-16,-26 0 15,1 0-15,0 0 16,25-25-16,-1 25 16,-24-25-1,-25 0 1</inkml:trace>
  <inkml:trace contextRef="#ctx0" brushRef="#br0" timeOffset="47820.24">13196 3969 0,'-25'0'31,"0"0"-15,1 0-1,-26 0 1,0 0 15,26 0-15,-1 0-1,25-25 48,0 0-32,0-24-31,0 24 16,0 0-1</inkml:trace>
  <inkml:trace contextRef="#ctx0" brushRef="#br0" timeOffset="48340.62">13171 3820 0,'0'25'63,"0"24"-48,0-24 1,0 0 0,0 25-16,0-1 15,50-24 1,-50 25-16,0-26 15,0 26 1,50-25 0,-50 24-1,24-24 1,51-25 0</inkml:trace>
  <inkml:trace contextRef="#ctx0" brushRef="#br0" timeOffset="49418.95">14238 4564 0,'0'50'0,"-50"-50"109,25 0-93,1 0-16,-26 0 16,0 0-1,26 0-15,-26 0 16,0 0 0,26 0-1,-26 0 1,25 0 15</inkml:trace>
  <inkml:trace contextRef="#ctx0" brushRef="#br0" timeOffset="49764.27">14039 4440 0,'25'25'31,"-25"24"-15,0-24 0,0 25-16,50-50 15,-50 49-15,0-24 0,25 0 32,-25 25-32,24-26 31,26-24-31</inkml:trace>
  <inkml:trace contextRef="#ctx0" brushRef="#br0" timeOffset="51776.95">15429 4465 0,'-25'0'78,"-25"0"-62,25 0 15,0 0-15,25 49-16,0-24 16,0 0-1,0 0 1,0 24-1,25-49 1,25 25-16,-25-25 16,24 0-1,1 0 1,0 0 0,24 0-1,-49-49 1,-25 24 15,0 0-31,0 0 31,0-24-31,0 24 32,-50 25-32,25 0 15,25-25 1,-24 25-1,-26 0-15</inkml:trace>
  <inkml:trace contextRef="#ctx0" brushRef="#br0" timeOffset="52240.33">16545 4366 0,'0'24'47,"-50"26"-32,50-25-15,-74 24 16,74-24-16,-50 0 16,25 25-16,25-26 15,-74 26-15,74 0 32</inkml:trace>
  <inkml:trace contextRef="#ctx0" brushRef="#br0" timeOffset="52558.08">16321 4341 0,'0'25'47,"50"-25"-31,-50 49-16,25-24 15,25 49-15,-50-49 16,24-25-16,-24 50 15,25-50-15,-25 25 16,25-25 0,-25 49-16,50-49 15</inkml:trace>
  <inkml:trace contextRef="#ctx0" brushRef="#br0" timeOffset="53112.3">16867 4415 0,'0'0'0,"25"0"16,0 0-1,0 0 1,24 0 0,-24 0-1,-25 25 16,0 25-15,-25-1 0,0 1-1,-24-1-15,-1-24 32,50 0-1,25-25 16,25 0-47,-1 0 15,1 0 1,-25 0 15,-25-25-31</inkml:trace>
  <inkml:trace contextRef="#ctx0" brushRef="#br0" timeOffset="53838.68">17016 3870 0,'0'-50'16,"25"50"-1,24 0 1,1 0 0,0 0-1,-1 25 16,-49 0-15,-25-25 0,-24 49-1,24-49 1,25 25 0,0 0 15,50-25-16,-1 49 1,-24-49 0,0 25-1,-25 0 17,0 25-17,0-26 1,-25-24 31,-25 0-32,50 25 1</inkml:trace>
  <inkml:trace contextRef="#ctx0" brushRef="#br0" timeOffset="54337.28">18207 4688 0,'-25'0'63,"-50"0"-48,26 0 1,24 0-16,0 0 15,-24 0-15,24 0 0,0 0 16,0 0 0,-24 0-16,-1 0 15,25 0 1</inkml:trace>
  <inkml:trace contextRef="#ctx0" brushRef="#br0" timeOffset="54619.33">17959 4514 0,'0'25'47,"0"0"-47,0 0 0,0 24 16,0-24-1,24 25-15,-24-25 16,0 24 0,50-49-1,-50 25-15,25-25 16</inkml:trace>
  <inkml:trace contextRef="#ctx0" brushRef="#br0" timeOffset="55713.69">18951 4514 0,'-50'0'31,"25"25"-15,25 25 0,0-1-1,0-24 1,0 0 0,50-25-1,0 0 1,-26 0-1,26 0 1,-25 0 15,-25-25-15,0 0 0,0-24-1,0 24 16,-25 25-31,0 0 16,25-25 0,-49 25-16,24 0 15,-25 0-15</inkml:trace>
  <inkml:trace contextRef="#ctx0" brushRef="#br0" timeOffset="56187.08">19993 4341 0,'-25'25'78,"-74"74"-78,49-25 16,50-24 0,-74-25-16,24 24 15,25 1 1,25-25-1,-49-25 1,49 24 0</inkml:trace>
  <inkml:trace contextRef="#ctx0" brushRef="#br0" timeOffset="56599.38">19621 4390 0,'0'0'0,"49"50"47,-49-25-47,25 0 0,-25 24 16,50-24-16,-50 0 16,24 49-1,-24-49 1,25-25-16,-25 25 15,50-25-15,-50 25 16,25-25-16,-1 49 16,26-49 15</inkml:trace>
  <inkml:trace contextRef="#ctx0" brushRef="#br0" timeOffset="58061.77">20439 4440 0,'0'-25'16,"0"0"15,25 25 32,0 0-63,24 0 15,-24 0 1,-25 25-1,0 25 1,25-50 0,-25 49-16,0-24 15,-25 25 1,-25-25 0,26 24 15,24 1-16,0-25 32,24-25-31,26 0 0,0 0-16,-1 0 15,-24 0 1,0 0 15,-25-25 0</inkml:trace>
  <inkml:trace contextRef="#ctx0" brushRef="#br0" timeOffset="59297.53">20563 3894 0,'0'-24'47,"25"24"-31,24 0 15,-24 0-16,0 0-15,-25 24 16,50-24 0,-50 25 15,-50 0-15,25-25-1,25 50 1,-49-50-16,24 24 15,-25 26 17,50-25 15,25-25-47,25 0 15,-1 0-15,-24 25 16,0-25-16,25 0 15,-26 0-15,26 0 16,-25 0 0</inkml:trace>
  <inkml:trace contextRef="#ctx0" brushRef="#br0" timeOffset="59951.5">21580 4490 0,'0'24'62,"-50"-24"-30,26 0-32,-51 0 15,26 0 1,24 0-16,0 0 15,-25 0 1,1 0 0</inkml:trace>
  <inkml:trace contextRef="#ctx0" brushRef="#br0" timeOffset="60251.46">21357 4366 0,'0'49'47,"0"1"-47,0 24 16,0-49-1,25 0-15,-25 24 16,0-24 0,49 25-16,-49-25 15,25-25 1</inkml:trace>
  <inkml:trace contextRef="#ctx0" brushRef="#br0" timeOffset="61574.98">22175 4142 0,'25'0'63,"-25"25"-48,25 25 1,-25-1-16,0-24 16,0 25-16,0-25 15,0 24-15,25-24 16,-25 49-16,49-24 31,-49-25-15,25-25-16,-25 25 15,25-25-15</inkml:trace>
  <inkml:trace contextRef="#ctx0" brushRef="#br0" timeOffset="61997.26">23118 4341 0,'0'49'31,"-25"-24"-31,-24 0 16,24 25-16,-25-26 15,25 26-15,-24-25 0,49 0 16,-50-25 0,50 74-16,-25-74 0,25 50 15,-24-50-15,24 24 16,0 1 15</inkml:trace>
  <inkml:trace contextRef="#ctx0" brushRef="#br0" timeOffset="62375.27">22796 4390 0,'24'0'31,"-24"50"-15,50 0-1,-50-26 1,25 1-16,-25 25 16,49-25-16,-24 24 15,25 26 1,24-51 0,-24 26-1,-25-50 1</inkml:trace>
  <inkml:trace contextRef="#ctx0" brushRef="#br0" timeOffset="63087.99">23540 4366 0,'24'0'0,"26"0"32,-25 0-17,0 0 1,-1 0-1,26 0 1,-25 0 0,-25 49-1,0 1 1,0-1 0,-25 1-1,-74 24 1,74-74-16,25 25 15,-50-25-15,26 50 16,24-25 15,24-1 16,1-24-31,25 0-1,-1 0 1,1 0 0</inkml:trace>
  <inkml:trace contextRef="#ctx0" brushRef="#br0" timeOffset="63647.19">23688 3597 0,'0'24'63,"0"26"-47,25-50-1,-25 50-15,0-25 0,0-1 16,75 26-16,-75-25 15,24-25-15,-24 49 16</inkml:trace>
  <inkml:trace contextRef="#ctx0" brushRef="#br0" timeOffset="64737.66">25053 4539 0,'-25'0'78,"0"0"-78,-24 0 16,24 0-16,-25 0 16,0 0-16,1 0 15,-1 0-15,1 0 16,-1 0-16,0 0 16,26 0-1</inkml:trace>
  <inkml:trace contextRef="#ctx0" brushRef="#br0" timeOffset="65034.6">24854 4366 0,'25'24'47,"-25"1"-47,0 0 0,0 25 16,0-26-16,0 1 16,0 0-16,0 49 15,50-49 1,-50 0-1,49-25 1</inkml:trace>
  <inkml:trace contextRef="#ctx0" brushRef="#br0" timeOffset="66090.12">25698 4167 0,'0'25'47,"0"25"-32,0-1-15,-25-24 16,25 0-16,0 24 0,0-24 16,0 0-16,0 25 31,0-1-31,49-49 16</inkml:trace>
  <inkml:trace contextRef="#ctx0" brushRef="#br0" timeOffset="66495.14">26491 4142 0,'0'25'31,"-24"25"-15,-1-1-16,-25 1 15,25 0-15,-24-26 16,24 1-16,25 25 16,-50-25-16,50-1 15,-49-24-15,49 50 0,-25-50 16,25 25 0,-25-25-16,25 25 15</inkml:trace>
  <inkml:trace contextRef="#ctx0" brushRef="#br0" timeOffset="66816.06">26169 4266 0,'50'0'0,"-26"0"32,-24 25-17,0 0-15,0 0 16,25-25-16,-25 49 15,0 1-15,50 0 16,-25-1 0,24 1-1</inkml:trace>
  <inkml:trace contextRef="#ctx0" brushRef="#br0" timeOffset="67442.89">26789 4366 0,'25'0'16,"0"0"15,-1 0-16,26 0 17,-50 24-17,0 26 17,0-25-32,-25-25 15,25 25-15,-49-25 16,49 49-16,-75-49 15,50 0-15,25 25 16,-24-25-16,24 25 31,0 0 16,24-25-47,26 0 16,-25 0-16,24 0 15,1 0 1,-25 0 0</inkml:trace>
  <inkml:trace contextRef="#ctx0" brushRef="#br0" timeOffset="68089.67">26987 3795 0,'0'0'0,"-24"0"16,-1 0 15,25 25-31,0 25 31,0-1-31,0 1 16,25-50-16,-25 25 16,24-25-1,1 0 1,25 0-1,-25 0 1,0 0 0,24 0-1,-49-50 1,0 25 0,0 0-1,0 1 1,0-26-1,-49 25 17,-1 25-32,25 0 15,0 0 1,-24 0-16,24 0 16</inkml:trace>
  <inkml:trace contextRef="#ctx0" brushRef="#br1" timeOffset="78061.41">9475 3919 0,'50'-25'31,"-50"1"-15,25 24 0,-25-50-1,0 75 79,0 0-78,-50-25-16,50 49 15,-25 1-15,1-25 16,24-1-16,-75 51 15,50-26-15,-24 26 0,24-1 16,-25 25 0,1-24-16,24-1 0,-25 25 15,1-24-15,24 24 16,-25 25-16,50-74 16,-49-1-16,49 1 15,-25 0-15,25-26 16,-50 26-16,50-25 15,-25 24 1,25-24 0</inkml:trace>
  <inkml:trace contextRef="#ctx0" brushRef="#br1" timeOffset="79484.53">16644 3671 0,'0'-50'16,"0"75"31,0 0-47,0 0 15,-50 49 1,50-49-1,-74 0-15,74 25 16,-50 24-16,50-24 16,-24-1-16,24-24 15,-50 25-15,50-1 16,-25 26-16,-49 73 16,24-24-16,0-49 15,50-1-15,-74 1 0,24 24 16,26-49-16,24-1 15,-75 1-15,75-1 16,0 1 0,0-25-1,0 24 17</inkml:trace>
  <inkml:trace contextRef="#ctx0" brushRef="#br1" timeOffset="81207.33">20042 3845 0,'0'25'0,"-25"24"31,25 1-31,-49-25 0,49 49 16,-50-24-1,50-1-15,-74 50 16,74-49-16,-50 24 0,50 1 15,-49-1-15,49 1 16,-25-26 0,25 26-16,0-26 0,0 1 15,0-25-15,0 0 16,-50 24-16</inkml:trace>
  <inkml:trace contextRef="#ctx0" brushRef="#br1" timeOffset="83938.51">8756 6127 0,'-25'-50'110,"-24"50"-79,49 25-31,-25 0 31,25 0-15,0 24 15,74-24-15,-49-25-1,0 0 1,0 0 0,24 0-1,-24 0 1,0 0 0,24 0-1,-24 0 1,-25-25-1,0-24 1,0-1 0,0 25 15,0 0-15,-49 25-1,49-49 1,-25 49-16,-25 0 15,25 0 1,-49 0-16,24 25 31</inkml:trace>
  <inkml:trace contextRef="#ctx0" brushRef="#br1" timeOffset="84581.67">9599 6028 0,'25'0'15,"-50"0"48,-49 0-47,24 0-16,26 0 15,-1 0-15,-25 0 16,25 0-16,1 0 15,-26 0 1,25 0 0,-24 0-1</inkml:trace>
  <inkml:trace contextRef="#ctx0" brushRef="#br1" timeOffset="85011.09">9302 5854 0,'0'74'78,"49"-49"-78,-49 25 16,25-1-1,-25 1-15,0 0 32,50-50-32,-50 24 0,0 1 15,0 25 17,25-25-17,-1-25 16</inkml:trace>
  <inkml:trace contextRef="#ctx0" brushRef="#br1" timeOffset="93866.91">10641 5705 0,'0'0'0,"0"-50"93,0 75 1,0 0-78,0 25-1,0-26 1,0 26-16,0-25 16,25 0-16,-25 24 0,0-24 15,25 0 1,-25 25-1,0-26 1,25-24 0,-25 25-1,0 0 32</inkml:trace>
  <inkml:trace contextRef="#ctx0" brushRef="#br1" timeOffset="94640.34">11311 5631 0,'-50'0'63,"1"0"-47,24 74-16,-25-49 15,25 0-15,-24 49 16,49 1-1,-25-75 1,25 49-16,0 1 16,0-1-1,0 1 1,0 0 0,0-1-1,50-49 16,-1 0-15,1 0 0,-25-25-1,24 25 1,-49-49 0,25 24-1,-25-25 1,0 26-1,0-1 1,-49-25 0,-1 50-1,-25 0 1,51 0 0,-1 0-1</inkml:trace>
  <inkml:trace contextRef="#ctx0" brushRef="#br1" timeOffset="95253.31">12675 5928 0,'50'0'0,"-100"0"110,25 0-110,-24 0 15,-1 0-15,1 0 16,-1 0-16,-24 25 16,49-25-16,0 0 15,0 0-15,-24 0 0,24 0 32</inkml:trace>
  <inkml:trace contextRef="#ctx0" brushRef="#br1" timeOffset="95615.64">12303 5829 0,'25'25'63,"-25"25"-48,50-26-15,-50 26 16,24-50-1,-24 74-15,25-49 16,-25 0 0,50-25-1,-50 50 1,25-50 0,-25 24-1,24-24-15</inkml:trace>
  <inkml:trace contextRef="#ctx0" brushRef="#br1" timeOffset="97467.04">13965 5928 0,'-25'0'31,"0"0"-15,1 0 15,-26 0-16,50 25 1,0 0 0,0 0-1,25 24 1,24-49 0,1 25-1,-25-25-15,24 0 16,-24 0-16,0 0 15,25 0 1,-1-49 0,-49 24-1,0 0 1,0 0 0,0-24 15,-49 24 0,24 25-15,0 0-1,-25 0 1</inkml:trace>
  <inkml:trace contextRef="#ctx0" brushRef="#br1" timeOffset="97934.11">15379 6028 0,'-25'0'63,"-25"0"-47,1 0-1,24 0-15,-25 0 0,26 0 16,-51 0-1,26 0-15,24 0 16,25-25 15</inkml:trace>
  <inkml:trace contextRef="#ctx0" brushRef="#br1" timeOffset="98232.98">15106 5854 0,'0'25'78,"50"24"-62,-50 26 0,24-26-1,26 1 1,0 0 0,-26-50-16,26 24 0</inkml:trace>
  <inkml:trace contextRef="#ctx0" brushRef="#br1" timeOffset="98941.98">16321 5904 0,'-49'0'47,"24"24"-15,25 1-17,0 0-15,0 25 16,0-26 15,25-24-31,24 0 16,1 0-1,0 0 1,-1 0 0,-24 0 15,0 0 0,-25-49 0,0 24-31,0 0 32,0-24-32,0 24 31,-25 25-31,-49-50 15,49 50 1,-25 0 0,25 25-1</inkml:trace>
  <inkml:trace contextRef="#ctx0" brushRef="#br1" timeOffset="99567.12">19025 6226 0,'-49'0'31,"-1"0"-15,25 0-16,-24 0 16,-1 0-16,0 0 0,-24 0 15,24 0 1,26 0-16,-1 0 0,-25-25 15,0 25 1</inkml:trace>
  <inkml:trace contextRef="#ctx0" brushRef="#br1" timeOffset="99875.47">18653 6003 0,'0'74'46,"75"-24"-46,-75-25 16,24-1-16,-24 26 16,25-25-16,-25 0 15,50 24-15,-25 1 16,24-1 0,-24-49-1,-25 25-15,25-25 16</inkml:trace>
  <inkml:trace contextRef="#ctx0" brushRef="#br1" timeOffset="103357.26">19943 5953 0,'0'-25'125,"25"25"-110,24 0 1,-24 0 0,0 0 15,25 25 0,-50 25-15,0-1-1,0 1 1,-25-50 0,25 50-16,-25-50 15,25 49-15,-25-49 16,25 25-16,-49-25 15,49 50-15,-50-50 0,50 49 16,-74-49 0,74 25-16,-25-25 0,25 25 31,74-25 16,-49 0-47,0 0 15,0 0-15,24 0 16,1 0 0,-25 0-16,-1 0 31,26 0 0</inkml:trace>
  <inkml:trace contextRef="#ctx0" brushRef="#br1" timeOffset="104150.88">22200 6102 0,'-25'0'16,"-24"0"-1,-1 0 1,-24 0 0,24 0-1,25 0-15,1 0 16,-26 0-16,25 0 0,0 0 16,1 0-16,-51 0 15,50 0 1</inkml:trace>
  <inkml:trace contextRef="#ctx0" brushRef="#br1" timeOffset="104467.18">21878 5978 0,'25'25'62,"-25"49"-46,24-74-16,-24 75 15,50-1 1,-50-24-16,0-1 16,25-49-1,-25 25-15,49-25 32</inkml:trace>
  <inkml:trace contextRef="#ctx0" brushRef="#br1" timeOffset="107894.92">23143 5680 0,'0'25'31,"49"49"-16,-49-24 1,0-25-16,0 0 16,0 24-16,25-24 15,-25 0-15,0 25 16,0-26-16,0 1 16,0 0 15,25-25-16,-25 50-15</inkml:trace>
  <inkml:trace contextRef="#ctx0" brushRef="#br1" timeOffset="108337.34">23887 6003 0,'0'0'0,"50"0"0,-26 0 16,26 0-16,-25 0 15,24 0-15,-24 0 0,0 0 16,25 0-16,-1 0 16,-24 0-1,0 0 1</inkml:trace>
  <inkml:trace contextRef="#ctx0" brushRef="#br1" timeOffset="108678.56">23837 6176 0,'25'0'16,"50"0"-1,-51 0 1,26 0-16,0 0 31,-1 50-31,1-50 31,24 0-31,-49 0 16,0 0-16,24 0 16,-24 0-16</inkml:trace>
  <inkml:trace contextRef="#ctx0" brushRef="#br1" timeOffset="110573.11">25772 5631 0,'0'24'109,"0"1"-109,0 25 16,0-1-16,0-24 15,0 25-15,0 0 16,50-26-16,-50 1 16,0 50-1,24-1 1,-24-49-1,0 0 1,0-1 0,50-24 15</inkml:trace>
  <inkml:trace contextRef="#ctx0" brushRef="#br1" timeOffset="111458.18">26467 5904 0,'0'24'109,"-25"-24"-109,0 0 16,-25 0 0,1 0-1,24 0 1,0 0 31,25-24-32,0-26 1,0 25 15,50 25-31,-50-25 0,49 25 16,-49-49-16,50 49 16,-50-25-1,25 25-15,24 0 47,-24 25 0,-25-1-31,0 26-1,0 0-15,0-1 31,-49 26-31,-1-26 16,50-24 0,-25 25-16,25-25 0,-49-25 15,49 49 1,-25-49-16,25 50 16,-50-50-16,50 49 15,-25-49-15,25 50 16,-49-50-1,49 25 1,-25-25 0</inkml:trace>
  <inkml:trace contextRef="#ctx0" brushRef="#br1" timeOffset="113017.02">10740 1166 0,'0'25'94,"0"49"-79,0 0 1,25-24-16,-25-25 15,25 0-15,-25 24 16,50 26-16,-50-51 16,0 1-1,0 25-15,0 0 16,0-26 15</inkml:trace>
  <inkml:trace contextRef="#ctx0" brushRef="#br1" timeOffset="113920.97">11336 1538 0,'-50'0'63,"25"0"-48,1 0 1,-26 0-16,0 0 31,1 0-15,24 0 15,25-50 0,0 25-31,0 1 31,49 24-31,-49-25 16,25 25-16,-25-50 16,25 50-16,-25-25 15,25 25-15,25-24 16,-26 24 15,1 0-15,25 0 15,-25 0 0,-25 24-31,0 26 16,0 0 0,0 24-1,0-49 1,-50-25-16,50 49 15,-25-24-15,25 25 16,-49 0-16,49-26 16,-75 26-16,75-25 0,-25-25 15,25 49 1,-25-49-16,25 50 16,-24-50-16,24 50 0,-50-50 31,50 24-31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41:35.57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12427 546 0,'0'-50'110,"-25"50"-95,-24 0 1,-1 0-16,25 0 16,1 0-16,-26 0 15,0 0 1,50 25 0,-25 0-1,25 0 16,0-1-15,0 26 0,0-25-16,0 0 15,0 24-15,0-24 16,0 0-16,0 0 0,0 24 16,0-24-1,0 0-15,0 49 0,0 1 16,0-1-16,50-24 15,-50-1-15,0 1 16,0-1-16,0-24 16,-25 25-1,25-25-15,0-1 16</inkml:trace>
  <inkml:trace contextRef="#ctx0" brushRef="#br0" timeOffset="315.69">12328 1215 0,'-50'0'31,"-24"0"-15,49 0-1,0 0-15,0 0 16,-24 0-16,24 0 0,0 0 15,-24 50 1</inkml:trace>
  <inkml:trace contextRef="#ctx0" brushRef="#br0" timeOffset="763.86">12650 1116 0,'50'0'47,"-50"50"-32,0-25-15,0 49 16,0-24 0,0-26-1,25-24 63,-25-24-62,25-51 0,-25 26-1,74 24-15,-49-25 16,24 25-16,-24 25 0,0-24 16,25 24-16,-26-50 0</inkml:trace>
  <inkml:trace contextRef="#ctx0" brushRef="#br0" timeOffset="1210.82">13271 1091 0,'0'25'15,"0"25"1,0-25-16,0-1 16,0 26-1,0 0 1,24-50 0,1 0-1,25 0-15,-1 0 16,1 0 15,-50-25-31,25 25 0,-25-25 16,0 0-1,0-24 1,0 24 0,0 0-1,-50 25 1,1-50-1,24 50-15,-25 0 16,1 0 0</inkml:trace>
  <inkml:trace contextRef="#ctx0" brushRef="#br0" timeOffset="2051.98">13816 1091 0,'0'0'0,"0"25"31,0 25-16,0-25-15,0-1 16,0 26-16,0 0 16,0-26-1,0-73 79,0-1-94,0 25 16,25 1-1,-25-26-15,25 50 0,-25-50 16,49 50-16,1 0 16,-25 0 15,0 25-16,-25 25 1,0 24 0,0-49-1,24-75 79,-24 26-94,50 24 16,-50-25-16,25 25 15,-25-50-15,49 50 16,-24 0 0,25 0-1,-25 0 16,-25 25 1,0 49-32,0-49 15,0 25 1,0-1 0,-25 1-1,25-25 1</inkml:trace>
  <inkml:trace contextRef="#ctx0" brushRef="#br0" timeOffset="3756.4">15652 670 0,'0'0'0,"0"25"63,0 24-47,0 1-1,0-1-15,0 26 0,49 24 16,-49-49-1,0 24-15,0-24 0,25-26 16,-25 1-16,0 50 16,50-75-1,-50 24-15,25-24 32</inkml:trace>
  <inkml:trace contextRef="#ctx0" brushRef="#br0" timeOffset="4242.24">15652 719 0,'0'-24'31,"0"-26"-31,49 50 16,1 0 0,0 0-1,24 0 1,-49 0-16,24 0 0,26 25 15,-26-25-15,1 25 16,-25-25-16,24 74 16,-49-49-16,25 0 15,-25 24-15,0-24 16,0 25-16,0-26 16,0 26-16,0-25 15,0 0-15,0 24 16,0-24-16,-49-25 15,49 50-15,-75-50 0,75 49 16,-74-49 0,24 50-16,25-50 0,1 0 15,24 49 1,-75-49-16</inkml:trace>
  <inkml:trace contextRef="#ctx0" brushRef="#br0" timeOffset="4799.27">16718 1017 0,'25'0'15,"0"0"17,0 0-17,24 0 1,-24 0 15,-25-50 0,0 26-15,-25-26 0,-24 50-1,-1 0 1,25 0-1,-24 74 1,49-49-16,0 0 0,0 49 31,-25-24-31,25-25 16,0 0-16,0 24 16,50 1-1,-1-50 1,-24 25-16,25-25 15,-26 0 1</inkml:trace>
  <inkml:trace contextRef="#ctx0" brushRef="#br0" timeOffset="5161.14">17462 992 0,'0'-25'31,"-49"25"-31,-1 0 16,-24 0-1,49 50-15,25-25 16,-25 24-16,25-24 16,0 0-16,0 0 15,0 24-15,0-24 16,0 25-16,0-25 16,25 24-16,0-24 15,24-25-15,1 50 0,0-50 16,-1 24-1</inkml:trace>
  <inkml:trace contextRef="#ctx0" brushRef="#br0" timeOffset="5435.54">17686 1290 0,'25'0'15,"24"49"1,-49-24 0,0 50-16,25-26 15,25 1 1,-26-50-1,1 0 1</inkml:trace>
  <inkml:trace contextRef="#ctx0" brushRef="#br0" timeOffset="5636.56">17909 943 0,'0'0'0,"-25"0"16,25-25-1,25 50 17,0 24-17</inkml:trace>
  <inkml:trace contextRef="#ctx0" brushRef="#br0" timeOffset="6373.88">18256 1240 0,'0'50'16,"25"-50"-1,-25 25-15,0 24 16,0 1 0,0-25-1,0-50 79,50 25-78,-50-50-16,24 50 0,-24-49 15,25 49-15,-25-50 16,50 50-16,-50-50 16,25 50-16,24 0 15,-24 0 1,-25 25-1,0 0 1,0 25-16,0-26 31,0 1-15,50-25 31,-50-25-47,25 1 15,24-26 1,26 0 0,-51 26-1,1 24 1,25 0 0,-25 0-1,-25 24 1,0 26-1,24-50-15,-24 25 16,0 0 0,25-25-1,-25 24-15,50-24 16,-25 50 0</inkml:trace>
  <inkml:trace contextRef="#ctx0" brushRef="#br0" timeOffset="6955.39">19372 1265 0,'-24'0'16,"-1"0"-1,0 0 17,25 50-32,-50-1 15,50 1 1,0-25-1,50-25-15,-25 0 32,-25 24-32,25-24 0,-1 0 15,26 0 17,-50-24-17,0-51 1,25 50-1,-25 1 1,49 73 62,-49 1-62,0-1-1,0 1 1,25-50-16,0 0 16</inkml:trace>
  <inkml:trace contextRef="#ctx0" brushRef="#br0" timeOffset="7325.21">19918 695 0,'0'24'47,"0"26"-47,0 0 16,0-1-16,0 26 0,0-26 15,0 1 1,25 49-16,-25-74 16,0 24-16,0 1 0,0 0 15,0-1-15,25-24 16,-25 25-1,49-1 1,-49 1 0</inkml:trace>
  <inkml:trace contextRef="#ctx0" brushRef="#br0" timeOffset="11435.47">27608 1017 0,'49'0'109,"-49"50"-93,25-1-1,-25 1-15,0-1 16,25-49 0,-25 50-16,0-25 15,0 0 16,0 24 1,-25-49-1,-25 0-15,1 0-16,24 0 0,0 0 15,0 0-15,-24 0 16,24 0-16,25-25 15,-50 25-15,1-24 16,-1 24 0,50-25-1,0-25 17,0 1-1,25 49-31,0-25 31,0 25-15,24 0-16,-24 0 15,-25 25 63,0 24-46,-50-49-17,26 0 1,-26 0 0,0 25-16,1-25 31,24 0-16,-25 0-15,26 0 16,-51 0-16,25 0 16,1 0-16,-1 0 15,1 0-15,-1 0 16,0 0-16,-24 0 16,24 0-16,1 0 0,24 0 15,0 0 1,-49 0-16,49 25 31,25 24 0,0-24-15,0 0-16,50-25 31,-50 50-31,-25-50 63,-25 0-48,25 0-15,-24 0 16,24 0 0,25 24-1,-50-24-15,26 50 16,24-25-1,-25-25-15,25 74 16,0-24 0,0 0-1,0-1 1,0-24-16,0 25 16,0-26-16,0 1 15,25-25-15,-25 75 0,74-1 16,-24-24 15</inkml:trace>
  <inkml:trace contextRef="#ctx0" brushRef="#br0" timeOffset="12093.36">27732 819 0,'0'24'94</inkml:trace>
  <inkml:trace contextRef="#ctx0" brushRef="#br0" timeOffset="12335.37">27409 843 0,'-49'0'0,"24"0"15,-25 0 1,25 0-16,-24 0 15,-26 0-15,26 0 16,24 0-16,0 0 16</inkml:trace>
  <inkml:trace contextRef="#ctx0" brushRef="#br0" timeOffset="13779.14">18827 4366 0,'25'0'62,"49"0"-46,-49 0-16,24 0 15,26 0-15,-26 0 16,1 0-16,24 0 16,26 0-16,48-50 15,26 50-15,-25 0 0,25 0 16,-1 0-1,1 0-15,-50 0 0,-25 0 16,0 0 0,-49 0-16,0 0 0,-1 0 15,-24 0 1</inkml:trace>
  <inkml:trace contextRef="#ctx0" brushRef="#br0" timeOffset="14198.69">19621 4514 0,'24'0'16,"26"0"-16,0-24 15,-1 24-15,26 0 16,-1 0-16,0-25 15,1 25-15,-1 0 16,1 0-16,-1 0 16,0 0-16,1 0 0,-1 0 15,25 0-15,-24 0 16,-25-50-16,24 50 16,-49 0-16,0 0 15</inkml:trace>
  <inkml:trace contextRef="#ctx0" brushRef="#br0" timeOffset="16079.31">25648 1265 0,'-25'0'16,"0"0"-1,1 0 1,-26 0 15,50 25-31,0 24 16,25-49-1,-25 50-15,49-50 0,-24 50 16,0-50-16,25 0 16,-26 24-16,1-24 15,25 0 32,-75 50 0,0-50-31,0 0-16,-24 0 15,-1 0-15,25 0 16,1 0-16,-26 0 16,0 0-1,26 0-15,24-25 31,-25 25-31,25-25 16,-50 1 0,25-51-1,25 26 1,-24 49-16,24-50 16,0 25-1,0 0 1,0-24-16,0 74 94,0 49-79,-50-49-15,50 0 16,0 24-16,0-24 15,-25 0-15,25 24 16,0-24-16,0 0 16,0 0-16,0 24 15,0 1 1,0 0 0,25-50-16,-25 25 15,50-25-15,-26 49 16,1-49 15,-25 25-15,-25-25 62,-49 0-47,24 0-31,26 0 16,-1 0-16,0 0 15,-49 0-15,49 0 32,0 0-32,0 0 31,25-50-16,0 26 1,0-26 0,0 25-1</inkml:trace>
  <inkml:trace contextRef="#ctx0" brushRef="#br0" timeOffset="16787.99">23912 1389 0,'0'-25'0,"49"25"16,1 0-1,-25-49-15,0 49 16,49 0 0,-49 0-1,0 0 1,-25 24-1,0 1-15,0 25 16,0-1 0,0 1-1,-50-50 1,0 50-16,26-50 16,-26 49-16,0-24 15,50 25 1,0-25-1,25-25 1,50 0 0,-26 24-16,1-24 15,-1 0-15,1 0 16,-25 0 0,24 0-16,-24 0 0,0 0 15,25 0 1</inkml:trace>
  <inkml:trace contextRef="#ctx0" brushRef="#br0" timeOffset="17109.68">23887 1885 0,'25'0'0,"0"0"16,24 0-16,1 0 15,-25 0-15,24 0 0,1 50 16,-25-50-1,-1 0-15,26 0 16,0 0-16,-26 0 0,1 25 16,25-25-16,-25 0 15,-1 0 1</inkml:trace>
  <inkml:trace contextRef="#ctx0" brushRef="#br0" timeOffset="30052.59">15677 15776 0,'-50'0'31,"50"49"48,25-24-64,-25 25 1,25-1-1,24 26 1,1-26 0,-25-49-1,24 25-15,-24-25 0,25 50 16,-1-50 0,-24 25-16,0-25 15,24 0-15,-24 49 16,25-49-16,-1 0 0,26 0 15,-26 0 1,1 0-16,-25 0 0,25 0 16,-26 0-1,26 0-15,-25 0 0,24 0 16,1 0 0,0 0-16,49-25 0,-25 25 15,-24-24-15,24 24 0,-24-50 16,-1 50-1,1-25-15,24 25 0,-49-49 16,0 49 0,25-25-16,-26 25 0,1-50 15,50 50 1,-26-25-16,1 25 16,0-49-16,-1 49 0,-49-25 15,50 25-15,-50-25 16,49 25-1,-49-49-15,25-1 16,25 0 0,-1 1-1,-24 49 1,-25-50-16,50 50 0,-50-49 31,0 73 204,-25-24-204,25 25-31,-50-25 15,1 25 1,-1-25 0,25 50-1,-24-50 17,74-25 46,-1 25-63,-24-25-15,50 25 16,24-50-16,-24 50 31,-50-49-31,25 49 16,-25-25-1,25 25-15,24 0 16,-49-25 0,50 25-16,-25 0 78,-25 25-47,0 25-15,0-26-16,0 26 15,0-25-15,0 24 16,0-24-16,0 50 31,0-26-31,0 1 16,0-1-1,0-24 17,0 0-17,0-50 79</inkml:trace>
  <inkml:trace contextRef="#ctx0" brushRef="#br0" timeOffset="60855.32">7541 3919 0,'0'0'0,"0"25"0,49-25 16,-49 50 0,25-1-1,-25-24 1</inkml:trace>
  <inkml:trace contextRef="#ctx0" brushRef="#br0" timeOffset="61976.91">7169 3845 0,'0'49'46,"0"-24"-30,0 0-16,49 25 16,-49-26-16,25 26 15,-25 0 1,50-50 0,-50 24-16,0 1 15,24-25 1,-24 25-1,0 25 32,-49-50-47,-26 0 16,51 24 0,-1-24-16,-25 0 15,25 0-15,1 0 16,-26 50-16,0-50 15,26 0 17,24-25-1,0 0-15,0 1 15,24 24 0,26 0 16,-50 24-47,0 26 16,-25-50-1,0 25-15,1-25 16,24 25-1,-50-25-15,-25 0 16,51 0 0,-1 0-1,0 0 1,-25 0 15,50-25-15,0-25 15,0 75 47,-24 0-62,24 0-16,-50 49 15,0-49 1,1-25 15</inkml:trace>
  <inkml:trace contextRef="#ctx0" brushRef="#br0" timeOffset="62365.36">6127 4242 0,'0'24'78,"25"-24"-62,-25 50-16,49-50 0,-49 25 15,25-25 1,-25 25 0,0 24-1,0 1 1,-74-25-1,24 24 1,0-49 0,26 25-1,-26-25 1,25 0 0</inkml:trace>
  <inkml:trace contextRef="#ctx0" brushRef="#br0" timeOffset="62970.62">5631 4390 0,'0'0'0,"0"-24"0,0-26 15,0 25 1,0 0 0,49 25-1,-24 0 1,25 0 0,-26 0-1,-24 25 16,0 25-15,-24-1 0,-1 1-1,-50 24 1,26-74-16,24 50 16,-25-50-16,26 74 15,-1-49-15,25 0 16,0 25-1,0-26 1,0 1 0,0 25-1,0 0 1,0-26 0,0 1-1,-50-25 1,50 50-1,-25-50-15,1 25 16,-51-25 0,50 0-16,25 24 15,-24-24 1</inkml:trace>
  <inkml:trace contextRef="#ctx0" brushRef="#br0" timeOffset="63292.05">5308 3820 0,'25'0'94</inkml:trace>
  <inkml:trace contextRef="#ctx0" brushRef="#br0" timeOffset="63636.31">4986 4316 0,'0'25'31,"0"24"-15,25-24-1,24 0 1,-49 25 0,25-50-16,-25 24 15,0 1 1,0 25 0,-25-50-16,25 25 15,-74-25-15</inkml:trace>
  <inkml:trace contextRef="#ctx0" brushRef="#br0" timeOffset="64255.53">4614 4514 0,'0'0'15,"-75"0"-15,50 0 16,25 25 31,0 25-31,0-1-1,0-24-15,50-25 16,-50 25-16,25-25 15,0 0 1,-25 50-16,49-50 31,-49 24-15,0 1 15,-25-25-15,1 50-1,-26-50-15,50 25 16,-50-25-16,-49 49 16,74-49-1,1 0-15,-26 0 16,0 0 0,1 0-1,24-24 1,0 24-1,25-25 1,-74 25-16,74-25 16,-25 25-16,25-50 15,0 1 1,0-26 0,25 50-16</inkml:trace>
  <inkml:trace contextRef="#ctx0" brushRef="#br0" timeOffset="64510.62">4465 5060 0,'0'50'47,"-75"-50"-31,26 25-16,-1-25 16,1 0-1,24 0-15</inkml:trace>
  <inkml:trace contextRef="#ctx0" brushRef="#br0" timeOffset="65235.85">3423 4539 0,'25'50'62,"-25"-1"-62,49 26 16,-49-1 0,75 1-16,-75-26 0,25 26 15,-25-50-15,0-1 16</inkml:trace>
  <inkml:trace contextRef="#ctx0" brushRef="#br0" timeOffset="66091.46">3299 4614 0,'0'0'0,"0"24"62,0 1-46,0 25-16,50-1 16,-50 1-1,0-25-15,24 49 0,-24-49 16,0 0-16,0 0 15,0 24 1,0-24-16,0 0 16,-24-25-1,-1 0 1,-25 0 0,25 0-1,25-25 16,0-24-15,-24 73 47,24 26-48,-50-50 1,50 50-1,-25-50-15,25 24 0,-25-24 16,25 50 0,-49-50-16,24 25 15,0-25 17,-24-50-1,49 25-16,-50-24 1,50 24 0,0-25-16,-25 26 15,25-26-15,0 0 16,-49-24-16,49 24 0,-25 1 16,25 24-16,-50-25 15,50 25 16,25 25 16,25 0-47</inkml:trace>
  <inkml:trace contextRef="#ctx0" brushRef="#br0" timeOffset="66342.88">3175 5358 0,'0'25'16,"0"24"15,25-49-31</inkml:trace>
  <inkml:trace contextRef="#ctx0" brushRef="#br0" timeOffset="67025.55">2654 5110 0,'0'0'0,"0"-50"15,0 25 1,50 25 0,-50-24-16,25 24 15,-1 0 1,-24 49-1,0-24 1,0 25-16,0-26 16,-49 26-16,49-25 15,-25 0-15,25 24 16,0 1 0,0-25-1,50-25 1,24 24-1,-49-24 1,-25 50 0,0-25-1,0 0 1,-25 24 15,-25-49-31,50 25 16,-24-25-16,-1 0 31,-25 0-31,0-25 16,50-24-1,-24 24-15,24 0 16,-50-25-16,50 26 16,0-1-16,-25-25 15,25 1-15,0-1 0,0 25 16</inkml:trace>
  <inkml:trace contextRef="#ctx0" brushRef="#br0" timeOffset="67348.25">2505 4738 0,'-25'24'46,"25"1"-30,-49 50 0,49-50-16,-25 24 15,25 1 1</inkml:trace>
  <inkml:trace contextRef="#ctx0" brushRef="#br0" timeOffset="67808.92">2654 5829 0,'-25'0'0,"25"50"15,-49-50 1,24 0 0,0 0-1,25 25 1,-50-25-16,1 0 15,-1 0 1</inkml:trace>
  <inkml:trace contextRef="#ctx0" brushRef="#br0" timeOffset="68189.11">2034 5457 0,'-25'0'31,"25"50"-15,-49-50-1,49 24-15,-50-24 0,50 25 16,-25 25 15</inkml:trace>
  <inkml:trace contextRef="#ctx0" brushRef="#br0" timeOffset="68401.17">2084 5779 0,'0'0'0,"-25"0"31,0 0-15,-25 0-1,26 0 1</inkml:trace>
  <inkml:trace contextRef="#ctx0" brushRef="#br0" timeOffset="68881.95">1364 5432 0,'0'0'0,"-25"0"15,25-49 1,0 73 31,0 51-31,50-1-16,-25 1 15,-25-1-15,74-24 16,-74 24-16,50 25 15,-50-49-15,49 0 16,-49-1-16,25 26 16,-25-51-1,25-24 1</inkml:trace>
  <inkml:trace contextRef="#ctx0" brushRef="#br0" timeOffset="70165.39">7565 5283 0,'0'25'31,"0"25"-31,0-25 16,0 24-16,25 1 15,-25 24 1,50 25-16,-50-24 16,25-26-16,-25 1 0,0-25 15,49 25-15,-49-26 16,0 1-1</inkml:trace>
  <inkml:trace contextRef="#ctx0" brushRef="#br0" timeOffset="71093.78">7268 5606 0,'0'0'0,"-50"0"0,75 0 63,-25 25-48,25 24-15,-25-24 16,49 0-16,-49 24 15,25 1 1,-25 0-16,0-25 16,0 49 15,0-49-31,0 0 31,-74-25-15,49 49-16,-49-49 15,49 25-15,-25-25 32,50-25 15,0-24-32,0 24 1,25 25-16,0 0 62,-25 49-46,0 1 0,0-25-1,0 24 1,-75 1-1,75-25 1,-49-25-16,24 25 16,0-25-1,-24 0 17,24-25-1,25-25-16,0 75 79,0 49-78,0-49-16,-50 25 15,25-1 1,-24 1 0,24-25-1,0-25-15</inkml:trace>
  <inkml:trace contextRef="#ctx0" brushRef="#br0" timeOffset="71465.52">6300 6300 0,'25'0'47,"-25"25"-31,25-25-16,-25 50 15,50-50 1,-50 25-16,0-1 31,-25 26-15,-25 0-16,1-1 31,-1-24-15,0-25-1</inkml:trace>
  <inkml:trace contextRef="#ctx0" brushRef="#br0" timeOffset="72525.57">5755 6350 0,'0'25'47,"0"0"-47,0-1 16,0 26-16,0 0 15,0-1-15,-50 1 0,50-1 16,0-24 0,-25 25-16,25-25 15,-49-25 1</inkml:trace>
  <inkml:trace contextRef="#ctx0" brushRef="#br0" timeOffset="72725.25">5531 5978 0,'0'25'63</inkml:trace>
  <inkml:trace contextRef="#ctx0" brushRef="#br0" timeOffset="73102.6">5308 6449 0,'0'-25'15,"0"-24"1,0 24 0,25 25-16,0 0 47,0 0-16,-25 50-16,0-1 1,0 1-16,-50-1 16,50-24-1,-25-25 1</inkml:trace>
  <inkml:trace contextRef="#ctx0" brushRef="#br0" timeOffset="73861.3">4911 6648 0,'0'0'16,"-24"-25"0,24-50-1,0 51-15,-50-26 16,50 25-16,0 0 0,0-24 15,25-1 1,0 1 0,24-1-1,-24 50 1,0 0 0,24 50 15,-49-26-16,0 26 1,-24 24-16,24-24 16,-25 0-16,25-1 15,-50-24-15,50 25 16,0-26-16,-25 1 16,25 25-16,0 24 15,0-49 1,50 0 15,-25-25-15,-25 50-1,25-50 1,-25 24-16,0 1 31,0 0-15,-50 25-1,25-50 1,25 24 0,-49-24-16,-1 0 15,0 0 1,1 0 0,-26 0-1,50-49 1,-24 24-1,49 0 1,0-49 0,0 24-1,49 0 1</inkml:trace>
  <inkml:trace contextRef="#ctx0" brushRef="#br0" timeOffset="74136.58">5159 7069 0,'0'50'31,"50"-50"-31</inkml:trace>
  <inkml:trace contextRef="#ctx0" brushRef="#br0" timeOffset="74339.49">5011 7293 0,'0'0'0,"-100"74"31,76-74-15,-1 50-1</inkml:trace>
  <inkml:trace contextRef="#ctx0" brushRef="#br0" timeOffset="75330.02">3795 6772 0,'0'24'63,"0"1"-63,50 0 16,-50 25-16,74-1 15,-24-24-15,-50 25 16,49-1-16,-49 1 0,50 0 15,-50 24 1,25-49-16,-25 0 0,0 24 31</inkml:trace>
  <inkml:trace contextRef="#ctx0" brushRef="#br0" timeOffset="76161.17">3671 6921 0,'0'0'0,"0"-25"16,50 50 46,-50 24-62,49 1 16,-49-25-16,25 24 16,-25 1-16,0-1 15,50 1-15,-50 0 0,0-26 16,0 1-1,0 0 17,-50-25-1,1 0-15,49-25-1,0 0 1,-25 25-16,25-49 15,-25 49 48,25 25-63,0 49 16,0-24-1,-50-50 1,50 24-16,-25 1 15,1 25 17,-26-50-1,25 0-15,0-50-1,-24 50 1,49-25-1,-25 25-15,25-24 16,-25 24-16,25-75 0,-49 50 16,49-24-1,-25-1-15,25 25 0,-50 1 16,50-26 0,0 25-1,25 25 16</inkml:trace>
  <inkml:trace contextRef="#ctx0" brushRef="#br0" timeOffset="76440.27">3746 7813 0,'0'25'31,"0"25"-31,24-50 16</inkml:trace>
  <inkml:trace contextRef="#ctx0" brushRef="#br0" timeOffset="77317.48">3125 7491 0,'0'0'0,"0"-25"15,0 0 1,0 1 0,0-26 15,25 50 0,-25 25-15,0 24 15,0-24-15,0 25-1,0-25-15,0 49 32,0-24-32,0-26 15,0 1 1,25-25 15,25 0-15,-26 50-1,1-50 1,-25 25 0,50-25 15,-50 24 31,-25 26-46,0-25 0,-24 0-1,24 24 1,-25-24-1,25-25 1,-24 0 0,24 0-1,-25 0 1,50-25-16,-24 25 16,24-25-16,-75 25 15,75-24-15,-25 24 16,25-50-16,-24 0 15,24 26 1,0-26-16,0 0 16</inkml:trace>
  <inkml:trace contextRef="#ctx0" brushRef="#br0" timeOffset="77665.34">2877 7169 0,'0'24'63,"0"26"-47,0 0-16,-24-50 15,24 49-15,0-24 16</inkml:trace>
  <inkml:trace contextRef="#ctx0" brushRef="#br0" timeOffset="78227.89">3398 8359 0,'0'0'16,"-25"0"-16,-24 0 15,24 0 1,0 25 0,-49-25-1</inkml:trace>
  <inkml:trace contextRef="#ctx0" brushRef="#br0" timeOffset="78913.31">2729 7888 0,'0'49'16,"0"-24"-1,0 0 1,0 0 0,0 49-1,0-49 1</inkml:trace>
  <inkml:trace contextRef="#ctx0" brushRef="#br0" timeOffset="79229.34">2729 8260 0,'0'0'0,"0"25"16,0 0 30,0 24-30,0-24 0,0 0-1</inkml:trace>
  <inkml:trace contextRef="#ctx0" brushRef="#br0" timeOffset="81177.6">2679 7813 0,'-50'0'0,"25"0"15,25 25 1,-24-25 0,-1 25-1,-25-25 1,50 25-1,-49-25 1,49 49-16,-75-49 0,75 25 16,-49-25-16,24 25 15,-50 25 1,51-25 15,73-50 16</inkml:trace>
  <inkml:trace contextRef="#ctx0" brushRef="#br0" timeOffset="82197.03">2729 7962 0,'0'25'141,"-25"25"-126,25-25 1,-25-25-16,25 24 16,-25-24-16,25 50 15,-50-50-15,50 25 16,-24-25-16,24 25 16,-25 24-1,25-24 1,-50-25-16,50 25 15,-25-25 1,50 0 62,25-50-78,-25 50 16,-1-49-16,26 49 15,-50-50-15,75 50 16,-75-25-16,24 25 16,-24 25 109,-49-25-110,49 50 1,-75-50-16,50 49 16,1-49-1,24 25-15,-50-25 16</inkml:trace>
  <inkml:trace contextRef="#ctx0" brushRef="#br0" timeOffset="83091.44">1687 8310 0,'0'-25'15,"0"74"63,-25-24-62,25 25 0,0-25-16,-50 24 15,50 1-15,25-1 31,25 1-31,-1-50 16,-24 0 0,50 0-1,-26-25 1,1 0 0,-25-24-1,-25 24 1,0 0-1,0-24 17,0-1-17,-25 50 1,0 0 0,-25 0-1,26 0 1,-26 0-1,0 25 1,26-25 0,24 25-16</inkml:trace>
  <inkml:trace contextRef="#ctx0" brushRef="#br0" timeOffset="86961.54">19546 5407 0,'0'50'0,"0"24"47,0 1-47,0-50 15,0 24-15,25-24 0,-25 0 16,0 24-16,50-49 16,-50 50-16,24-50 15</inkml:trace>
  <inkml:trace contextRef="#ctx0" brushRef="#br0" timeOffset="87845.44">19199 5457 0,'0'-25'31,"0"50"0,0 0-15,0 24-16,0-24 16,0 0-16,25 25 15,-25-26-15,0 1 16,24-25-16,-24 50 15,0-1 1,-24-24 15,-1-25-15,-25 0 0,25 0-1,1 0 1,24-25-16,0-49 31,-50 74 32,50 25-48,-25-25 1,25 25-1,-25-25-15,-24 24 16,24-24 0,0 0-1,-24 0 1,24 0 15,0 0 0,0 0 16,25-49-47,-49-1 16,49-24 0,-25 24-1,25 25-15,0 1 16,0-26-16,0 25 15,0 0-15</inkml:trace>
  <inkml:trace contextRef="#ctx0" brushRef="#br0" timeOffset="88131.97">19100 6028 0,'0'24'31,"0"1"16,0-50 15</inkml:trace>
  <inkml:trace contextRef="#ctx0" brushRef="#br0" timeOffset="88850.63">18405 5680 0,'-25'-25'31,"25"-24"-31,50 24 47,-25 25-31,-1 0 0,26 50 15,-75-1-16,0-49 1,25 25 0,-74-25-16,74 25 0,-50-25 15,50 49-15,-49-49 16,49 25 0,0 0-1,49-25 1,-49 25-1,50-25-15,0 0 16,-26 0 0,-24 50-1,25-50-15,-99 0 78,49 0-78,0 0 16,-24 0-16,24 0 16,-25 24-16,25-24 15,-49 0-15,49 0 16,0 0-16,1 0 16,-26 0 15,50-24-16,0-26 1,0 0-16,0 25 0,0 1 16,0-26-16,0 25 15,0 0-15,25 25 16</inkml:trace>
  <inkml:trace contextRef="#ctx0" brushRef="#br0" timeOffset="89225.51">18306 5383 0,'0'0'16,"-25"0"46,-49 24-46,24-24-16,25 0 16,0 25-16,-24-25 15</inkml:trace>
  <inkml:trace contextRef="#ctx0" brushRef="#br0" timeOffset="89768.16">18331 5779 0,'-50'25'0,"25"-25"31,0 0 0</inkml:trace>
  <inkml:trace contextRef="#ctx0" brushRef="#br0" timeOffset="90699.11">18405 6127 0,'0'25'47,"-25"-25"-47,-24 0 16,24 24-16,0-24 15,-25 0-15,26 0 16,-1 0-16,-25 0 0,25 0 31</inkml:trace>
  <inkml:trace contextRef="#ctx0" brushRef="#br0" timeOffset="135659.6">19323 7020 0,'0'-50'16,"0"25"15,0 1-15,0-1 15,0-25-15,0 25-16,0 0 31,0 1-31,-50 24 16,50-50-1,-25 50-15,25-25 16,-24 25 0,24-25-16,-25 25 15,25-49 1,-50 49-16,25-25 15,-24-25 1,-26 50 0,75-24-1,-49 24-15,24-25 16,0 25 0,-24 0-1,24 0 1,0 0-1,-25 0 1,1 0 0,-1 0-1,-24 0 1,49 0-16,-25 0 31,25 0-15,1 0-1,24 25-15,-25-25 16,-25 0 0,50 49-16,-49-49 15,24 25 1,0-25 0,25 25-16,-50-25 15,26 49-15,-26-24 31,25 25-15,25-25 15,-25-25-31,25 24 16,0 26 0,0-25-1,0 0 1,0 24-1,-49 1 1,49-25 0,0 0-1,0 24 1,0-24 0,0 0-1,0 0 1,0 49-16,0-24 31,0-26-31,0 51 16,0-26-1,0-24 1,0 25-16,0-25 0,-25-1 16,25 26-1,0-25-15,-50 49 16,50 1-1,0-51-15,0 26 16,0-25-16,0 49 16,0-49-1,0 0-15,0 25 16,0-1-16,0 1 16,0-1-16,0 1 0,-24 24 15,24-24-15,0-25 16,0 24-16,0 1 15,0 0-15,0-1 16,0 26-16,0-51 16,0 26-16,0-25 15,0 24-15,-50-24 16,50 0-16,0 25 0,0 24 16,0-24-1,0-1-15,0 1 16,0 0-16,0-1 15,0 1-15,0 24 16,0-24-16,0-25 0,0 24 16,0 1-16,0-25 15,0 24-15,0-24 16,0 0-16,0 24 16,0 26-16,0-26 15,0 1-15,0 0 16,0-26-16,0 26 15,0 0-15,0-25 16,0 24-16,0 1 16,0-1-16,0 26 15,0-26-15,25 1 16,-25 0-16,0-26 16,0 26-16,0-25 15,0 0-15,25 24 0,-25-24 16,0 0-16,0 0 15,0 24 1,0-24-16,0 0 16,49 24-16,-49-24 0,0 0 15,0 25-15,0-1 16,0 1-16,25-25 16,-25-1-16,0 26 15,0-25-15,0 0 16,50 24-16,-50-24 15,0 0-15,24 25 16,-24-26-16,0 1 0,25 25 16,-25-1-1,75-49-15,-75 50 16,24-50-16,-24 50 16,50-50-16,-50 49 15,50-49-15,-50 50 16,49-50-16,1 49 15,-1-24 1,-24-25-16,25 50 0,-25-50 16,0 0-1,-1 0-15,26 25 16,-25-25-16,0 0 16,24 0-16,1 0 15,-1 0 1,-24 0-1,25 0-15,-1 0 16,1 0 0,0-50-1,-1 50 1,1-25 0,-25 25-1,-1-25 1,26 25-1,-50-49 1,50 49-16,-50-25 16,49 25-16,-49-25 0,50 25 15,-25-49 1,24 24 0,-49 0-1,25 25-15,-25-74 16,25 74-16,-25-50 15,74 25-15,-24-24 16,-50-1 0,25 25-16,-25-24 15,74-1 1,-74 25-16,0-25 16,25 1-16,-25-1 15,0 1-15,50-1 0,-50 0 16,24-24-16,-24 24 15,0 1 1,50-1-16,-50 1 0,0-1 16,0 0-16,0-24 15,0 24-15,0 1 16,0-1-16,0 25 16,0-24-16,0 24 15,0 0-15,0 0 16,0-24-16,-25 24 15,25 0-15,0-25 16,0 26-16,-25-26 16,25 0-16,0 1 0,-49-26 15,49 26-15,0 24 16,0 0-16,-50-24 16,50-1-16,0 0 15,0 1-15,-49-26 16,49 26-16,0-1 15,0 25-15,-25-24 16,25 24-16,0 0 16,-50-24-16,50 24 15,0 0-15,0-25 16,0 1-16,-25-1 16,25 0-16,0 26 0,0-26 15,0 0-15,0-24 16,0 24-16,0 1 15,0-1-15,0 25 16,0-24-16,0-1 16,0 1-16,0-1 15,0 0-15,0 1 16,0-1-16,0-24 16,0 49-16,0-25 15,0 1-15,0 24 0,0-25 16,0 25-1,0 1-15,0-1 0,0-25 16,-24 50 0,24-49-16,0-1 15,0 25 1,0-24 0,0 24-1,-50 0-15,50-25 31,0 26-15,0-26 0,0 25-1,0-24 1,-25 24 0,25 0-1,0-25 1,-25 50-16,25-49 15,0-1 1,-49 1 0,49 24-1,0-25 1,-25 25 15,25 1-15,-50 24-1,-24 0 1,74-50-16,-25 50 16,0 0-1,-24 25 17,24 0-17</inkml:trace>
  <inkml:trace contextRef="#ctx0" brushRef="#br0" timeOffset="150249.54">32345 6276 0,'0'24'32,"0"26"-1,0 0-15,0-1-1,0 1 1,50-1-1,-50-24-15,25 0 16,-25 25-16,0-26 16,49-24-16,-49 50 15,0-25 1,25-25-16,-25 49 16</inkml:trace>
  <inkml:trace contextRef="#ctx0" brushRef="#br0" timeOffset="151458.95">32097 6524 0,'0'24'78,"0"1"-62,0 50 0,0-26-1,0 1 1,50-25 0,-50 24-1,0-24 1,-25-25 15,25 25-31,-25-25 16,0 0-1,1 0 1,-26 0 0,25 0-1,0 0 1,25-25-16,-49-25 31,49 26-15,-25 24 77,25 24-77,-25-24 0,-49 50-1,49-50 1,0 0 0,0 0-1,-24 0 16,49-50 1,-25 75 46,0-25-63,25 25-15,-74-25 16,74 25-16,-50-25 16,25 0-16,25 50 15,-49-50-15,24 0 16,25 24 0,-50-24-16,26 0 15,-26 0 16,25 0-15,-25 0 0,26-49 15,24 24-15,0 0-1,0-25 1,0 1-1,0-1 1,49 50-16,1-25 16,-25 25-16</inkml:trace>
  <inkml:trace contextRef="#ctx0" brushRef="#br0" timeOffset="151801.64">31824 7169 0,'0'24'0,"50"-24"16,-50 25-1,25-25 1,-25 50 0,0-75 30</inkml:trace>
  <inkml:trace contextRef="#ctx0" brushRef="#br0" timeOffset="152141.39">31502 6375 0,'0'0'0,"-50"0"32,26 0-17,-1 0-15,25 25 16,-75-25-16,26 0 0,24 49 16,0-49-1,-49 0-15</inkml:trace>
  <inkml:trace contextRef="#ctx0" brushRef="#br0" timeOffset="152501.54">30683 6449 0,'0'-49'31,"0"73"0,0 1-31,0 0 16,0 25-16,0-1 15,0-24-15,0 0 16,50 24-16,-50-24 16</inkml:trace>
  <inkml:trace contextRef="#ctx0" brushRef="#br0" timeOffset="152975.51">30510 6499 0,'0'0'0,"0"25"47,0-1-32,0 1-15,0 25 16,0-1 0,0-24-16,0 0 15,0 25 1,0-26-1,-50-24 1,50 25 0,-49-25-16,-1 0 15,25 0 1,-24 50-16,-1-50 16,25 0-16,-25 25 15,26-25-15,-1 0 0,25 25 16,-25-25-16</inkml:trace>
  <inkml:trace contextRef="#ctx0" brushRef="#br0" timeOffset="153208.32">30237 6623 0,'0'-25'16,"25"25"15,-25 25-15,49 24-1,-49 1 1,25 0 0</inkml:trace>
  <inkml:trace contextRef="#ctx0" brushRef="#br0" timeOffset="153432.54">30187 6325 0,'0'0'0,"-25"-49"31,1 49-15</inkml:trace>
  <inkml:trace contextRef="#ctx0" brushRef="#br0" timeOffset="154298.98">29790 6573 0,'0'0'0,"25"-25"63,0 25-48,-25 25 32,0 0-31,0 25-1,0-26 1,-25-24-16,25 25 16,-74-25-16,24 50 15,1-50 1,24 0-1,-25 0 1,25 0 0,1-25-1,-26 0 1,50 0-16,-25 25 16,25-74-16,0 24 15,-25 26-15,25-26 16,0 25-1,0 50 64,0 0-79,50 49 15,-50-24-15,50-1 16,-50 1-16,0 0 15,0-1-15,0-24 16,0 0-16,0 25 16,0-26-16,0 1 15,0 0-15,0 49 16,-25-49 0,25 0 15,-25-25-16,0 0 1,-24 0 0,-1 0-1,0 0 17,26 0-17,24-50 1,0 1-1,0-1 1</inkml:trace>
  <inkml:trace contextRef="#ctx0" brushRef="#br0" timeOffset="154725.71">29815 6127 0,'-25'0'15,"25"49"1,-49-49-16,24 25 15,0 25 1,-49-25 0,49-1-1</inkml:trace>
  <inkml:trace contextRef="#ctx0" brushRef="#br0" timeOffset="155935.42">28724 6474 0,'0'25'0,"0"24"16,0-24 0,0 0-16,0 0 15,0 24-15,0 1 16,0-25-16,0 0 16,0 24-16,0-24 0,0 0 31,49-25-16</inkml:trace>
  <inkml:trace contextRef="#ctx0" brushRef="#br0" timeOffset="156175.48">28773 6127 0,'0'0'0,"-49"-50"15,24 25 1,0 25 0,-24 0-1,49 50 1,-50-50-16,50 74 0,-25-74 15,25 25-15</inkml:trace>
  <inkml:trace contextRef="#ctx0" brushRef="#br0" timeOffset="157845.22">28153 6697 0,'-24'0'31,"-1"0"-31,-25-25 16,50-24 0,-25 49-16,25-50 15,0 25-15,0-24 16,0 24-16,0 0 15,0 0-15,0-24 16,0 24-16,50-25 16,-25 26-1,49-26 1,-24 50 0,-1-25-1,1 25 1,-25 0-1,24 50 1,-49-25 0,0-1-1,0 26 1,-49 0 15,24-50-15,25 24-16,-50-24 15,26 0 1,24-24 78,0 48 0,0 1-79,0 50 1,-25-75-16,25 24 15,-50-24-15,50 25 16,-49-25-16,49 25 16,-75-25-16,75 50 15,-50-50-15,50 24 16,-49-24-16,49 25 16,-25-25-16,25 25 15,-25-25-15,25 50 16,0-26-1,0 1-15,0 25 16,25-50 15,0 0 1,-50 0 61,0 0-77,-49 0 0,49 0-1,0 0 1,25-25 15,-25 25 16,-24 25-16,24-25-31,0 25 31,-24-25-15,24 0 0,0 0-16,-25 0 15,1 0 17,24 0-17,25-50-15,-50 50 16,50-50-16,-24 50 15,24-24 1,-50 24-16,50-25 16,0 0 15,-25 25 0,0 0-15,-24 0-1,-1 0 1,25 50 0,-24-26-1,49 1-15,0 25 32,0-25-17,25-25 16,24 0-31,-24 0 16,0 0 0,24-25-16,1 25 15,-25-75-15</inkml:trace>
  <inkml:trace contextRef="#ctx0" brushRef="#br0" timeOffset="158277.73">27533 7144 0,'-49'0'0,"49"25"31,-25-25-15,0 0 15,-25 0-15,1 0-1,24 0-15,0 0 16,-24-50-16</inkml:trace>
  <inkml:trace contextRef="#ctx0" brushRef="#br0" timeOffset="158625.57">27335 6077 0,'-25'0'16,"-25"25"-1,1 0-15,-1 24 32,25-49-32,-24 75 0,24-75 15,25 25-15,-50-25 16</inkml:trace>
  <inkml:trace contextRef="#ctx0" brushRef="#br0" timeOffset="167275.4">19918 13494 0,'-25'0'203,"-24"0"-125,49 49 32,0-24-63,0 0-16,0 0 31,0 24 16,25-49-62,-1 0 31,1 0 0,-25-24-32,50-1 17,-50 0-1,25 25 0,-25-50-15,0 26 31,0-1 0,0 0 15,-50 25 32,25 0-63,0 0 0,-24 0 1,49 25-17</inkml:trace>
  <inkml:trace contextRef="#ctx0" brushRef="#br0" timeOffset="170070.38">19869 14883 0,'49'0'78,"-49"25"-63,25-25 1,-25 24-16,25-24 16,-25 25-16,25-25 15,-25 50-15,49-50 16,-49 25-16,25-25 15,-25 24-15,25-24 16,-25 25-16,74-25 16,-24 50-16,-25-50 15,24 49-15,50 1 0,-24-25 16,24 24 0,25 1-16,25 0 0,-25-1 15,25 1-15,0 0 16,-1-1-16,-48-24 15,24 25-15,-25-1 16,50 1-16,-50-50 16,25 74-16,-25-74 0,50 50 15,-50-50 1,0 0-16,1 49 16,-26-49-16,1 0 15,-1 0-15,-24 0 0,-26 25 16,1-25-16,25 0 15,-1 0 1,-24 0 0,0 0-1,25 0 1,-50 25 0,24-25-1,1 0 32</inkml:trace>
  <inkml:trace contextRef="#ctx0" brushRef="#br0" timeOffset="170808.84">23812 15677 0,'0'-50'31,"0"75"31,0 0-46,0-1 0,0 26-16,0 0 15,0-26-15,0 1 0,0 0 16,0 25-16,0-1 15,0 1 1,0-25 15,50-25 16,0 0-31,-1 0-1,1 0 1,-25-25 0,24 25-1,-24 0 1,0 0 0,25 0-1,-50-50 1,24 50-16,1 0 15,-25-25 1,25 25-16</inkml:trace>
  <inkml:trace contextRef="#ctx0" brushRef="#br0" timeOffset="171573.31">24829 15726 0,'-49'0'47,"24"0"-32,0 0 1,0 0 0,-49 50-1,49-1 1,25-24 0,-25-25-1,25 25 1,50 25 15,0-50-15,-1 24-16,-24-24 31,-25 25-15,25-25-16,-25 50 15,49-50-15,-49 25 31,25-25-15,-25 24 0,0 1 15,-25 25-15,1-50-1,-26 25 1,25-25-1</inkml:trace>
  <inkml:trace contextRef="#ctx0" brushRef="#br0" timeOffset="171979.75">25301 15825 0,'0'25'63,"0"0"-63,0 0 15,0 24 1,0 1-16,0-25 16,0 0-16,0-1 15,25 26-15,-25-25 0,0 24 16,24 1 15,26-50-15,-25 0 15,-25-25-31</inkml:trace>
  <inkml:trace contextRef="#ctx0" brushRef="#br0" timeOffset="172735.23">25301 15850 0,'0'0'0,"0"-25"31,0 1-15,25 24 15,-25-50-15,24 50-1,26 0 1,-25 0-16,24 0 16,-24 0-16,0 0 15,25 0-15,-26 0 16,26 0-16,-50 25 15,25-25-15,-25 25 16,0 24 0,0-24-16,0 25 15,-50-26-15,25 26 16,-24-50 0,-1 50-16,25-50 0,1 24 15,48-24 32,1 0-31,25 0-16,-25 0 15,24 0 1,1 0 0,-25 0-1,-25 25 16,0 25-15,0-1 15,0-24-15,0 0 0,-75 25 15,50-50-31,1 0 15,-26 0-15,25 24 16,0-24-16,-24 0 16,24 0-16,0 0 15</inkml:trace>
  <inkml:trace contextRef="#ctx0" brushRef="#br0" timeOffset="174837.58">18331 14808 0,'0'25'16,"0"25"31,0-25-32,0-1 1,49 26 0,-49 0-1,0-26 1,25 26-16,-25-25 16,50 0-16,-50 24 15,24-24-15,-24 25 0,25-1 16,-25 1-16,50 24 15,-50-24-15,0 0 16,25-1-16,-25 1 16,0-1-16,74 1 15,-74-25-15,25 24 16,-25-24-16,50 0 16,-1 25-16,-49-1 15,25-24-15,-25 25 16,50-26-16,-50 26 15,24 24-15,-24-24 16,0 0-16,0-1 16,50 1-16,-50 0 15,0-1-15,0 26 0,0-26 16,0 1-16,0-1 16,0 1-16,0-25 15,0 49-15,0-24 16,0-25-16,0-1 0,0 26 15,0-25 1,-25-25-16,25 49 0,0 1 31,0-25-31,-25-25 16,25 49 0,0-98 46,0 24-46,0 0-1,0 0-15</inkml:trace>
  <inkml:trace contextRef="#ctx0" brushRef="#br0" timeOffset="175375.25">18728 16768 0,'24'0'63,"-24"50"-48,25-26 1,-25 26-16,50-25 0,-50 0 16,0 24-1,0-24-15,0 25 16,0-26-16,0 26 15,0 0 17,25-50-32,24 0 31,1-25 0,-1 0-31,-24-25 16,25-24 15,-25 49-15,-1 25-1,26-49 1,0 49 0</inkml:trace>
  <inkml:trace contextRef="#ctx0" brushRef="#br0" timeOffset="176733.41">19224 18058 0,'0'-25'0,"0"-25"31,49 26 1,-49-1-17,0-25 1,0 25-16,0-24 31,0 24-31,-25-25 0,25 26 16,0-1-16,0-25 15,0 25-15,0 1 16,0-26-16,0 25 16,0 0-1,25 25 32,-25 50-31,50 0-16,-1-1 31,26 1-31,-50-25 16,-1-25 15,-24 24-15,50-24-1,-25-24 1,-25-1-1,50-25 1,-50 1-16,0 24 16,0 0-16,0-25 15,0 25-15,-25 1 16,25 48 62,25 26-62,-1 0-1,-24-1-15,50-24 16,-50 0-16,25 25 0,24 24 31,-49-49-31,25 24 16,-25-24-1,25-25-15,25 0 16,-26 0 31,1 0-47</inkml:trace>
  <inkml:trace contextRef="#ctx0" brushRef="#br0" timeOffset="177332.79">20117 17611 0,'-50'0'47,"25"50"-47,-24-50 16,24 50-16,-25-1 16,50 1-1,0-25 1,50-25 15,-25 0-31,24 0 16,1 0-1,-25 0 1,-25 24 15,24-24-31,-24 25 31,50 25 1,-50-25-1,-25 24-31,0 1 31,-49-25-15,74 24-1,-50-49-15</inkml:trace>
  <inkml:trace contextRef="#ctx0" brushRef="#br0" timeOffset="177781.17">20439 17537 0,'0'74'63,"0"-49"-63,25-25 15,-25 75-15,49-51 16,-49 26-16,25-25 16,-25 0-16,0 24 15,50-24 1</inkml:trace>
  <inkml:trace contextRef="#ctx0" brushRef="#br0" timeOffset="178448.89">20439 17587 0,'0'0'0,"-50"-100"31,50 51-16,0 24 1,25 25 0,0-25-16,49 25 15,-24 0 1,-25 0 0,24 0-1,1 0 1,0 0-1,-50 50-15,0-26 16,0 26 0,0 25-16,-25-75 15,25 24 1,-25-24-16,25 25 16,50-25 62,-25 0-78,-1 0 15,26 0 17,-25 0-17,-25 25 32,-25 25-31,0-26-1,-24 26 1,-1-50 0,50 50-16,-25-50 15,0 0 1,25 24-16</inkml:trace>
  <inkml:trace contextRef="#ctx0" brushRef="#br1" timeOffset="206335.23">18852 7268 0,'24'0'188,"-24"25"-188,50-25 31,-25 0-15,0 0-1,-1 0 1,26 0-1,-25 0 1,24 0 0,1 0-1,0 0-15,-26 0 16,1 0 0,25 0-16,24 49 15,-24-49 1,-25 0-1,-1 0 1,26 0 0,0 0-1,24 0 1,-49 0 0,0 25-1,24-25 16,-24 0-15,0 0 15,-25 25-15,25-25 15,-25 49 0,0-24 1,49-25-32,-49 25 31,0 25-15,0-26-1,25 26-15,-25-25 16,0 49-1,50-24-15,-50-25 16,0-1-16,25 26 16,-25 0-1,0-26 1,0 1 0,24-25-16,-24 50 0,0-25 15,0 0 1,0 24-1,0 1 1,0 24 0,0-24-1,0-1 1,0 1 0,0 0-1,0-26-15,50 51 16,-50-50-1,0-1-15,0 26 32,0 0-17,0 24-15,0 0 32,25-74-32,-25 50 0,0-25 15,0 0-15,0 24 16,25-24-16,-25 0 15,0 25-15,0-26 16,0 1-16,49 25 16,-49-25-16,0-1 15,0 1-15,25 25 16,-25-25-16,0-1 16,0 26-16,0-25 0,0 0 15,0-1-15,0 26 16,0-25-16,0 0 15,0 24-15,0-24 16,0 0-16,50 24 16,-50-24-16,0 25 15,0-25-15,0 24 16,24 1-16,-24-25 16,0-1-16,0 26 15,0-25-15,0 25 16,0-26-16,0 26 0,0 24 15,0-49-15,0 0 16,0 0-16,0 24 16,0-24-16,0 0 15,0 49 1,0-24 0,0 0-16,0-26 15,0 1-15,0 0 16,0 25-16,0-26 15,0 1-15,0 25 16,0-25-16,0-1 16,-49 26-16,49-25 15,0 0-15,0 24 0,0-24 16,0 0 0,0 0-16,-25 24 15,25-24-15,0 0 16,0 25-16,0-26 0,-25 1 15,25 25-15,0-25 16,0-1-16,0 26 16,0-25-16,0 0 15,0-1-15,-49 26 16,49-25-16,0 0 16,0 24-16,0-24 15,-25 0-15,25 24 16,0-24-16,0 0 0,0 0 15,0 24 1,0-24-16,0 0 16,-50 25-16,50-26 15,0 1-15,0 25 16,0-1 0,0-24-1,0 0 1,-25-25-16,25 50 15,0-1 1,0 1 0,0 0-1,0-1 1,0 1-16,0-1 31,-24-49-31,24 50 0,0 0 16,0-26-1,0 1 1,0 25 0,0-25-1,0-1 1,0 1 0,-50-25-16,50 50 15,0-25 1,0-1-1,0 26 1,0-25 0,0 24-1,0-24 1,0 25 0,0-25-1,0-1 1,0 1-1,0 25 17</inkml:trace>
  <inkml:trace contextRef="#ctx0" brushRef="#br1" timeOffset="207000.33">19769 13072 0,'0'25'78,"0"0"-63,0-1 1,0 26 0,0-25-1,25-25 1,-25 50-16,50-50 16,-25 0 15,-1 0 0,1 0 0,-25-25-15,50 25 0,-50-50-16,25 25 15,-25 0 16,49-24-15,-24 24 15,0 25 1,-25-25-32</inkml:trace>
  <inkml:trace contextRef="#ctx0" brushRef="#br1" timeOffset="209965.88">18926 8285 0,'25'0'156,"0"0"-140,24 0 0,-24 0-1,0 0-15,24 0 16,26 49-1,-26-49 1,-24 0 0,0 25 15,25-25-15,-26 0-16,1 0 31,-25 25-31,0 25 62,50-50-15,-50 24-16,0 1 1,0 0-1,0 49-15,0-24-1,0 0 1,0-26-16,0 1 15,0 25 1,0 24 0,0-24-16,0-25 15,0-1-15,0 26 16,0-25-16,0 0 16,0 24-1,0 26 1,0-26-1,0 1-15,0-25 16,0 0-16,0 24 16,0-24-16,0 0 0,25 24 15,-25-24-15,0 0 16,0 0-16,0 24 16,0-24-16,0 0 15,0 0-15,0 24 16,0-24-16,0 0 15,0 25-15,0-26 16,24-24-16,-24 50 16,0 0-1,0-1 1,50-49-16,-50 50 0,0 0 16,25 24-1,-25-49-15,0 0 16,50 24-16,-50-24 15,0 0-15,0 24 16,0-24-16,0 0 16,24 25-16,-24-26 15,0 1-15,0 25 16,0-25-16,0-1 16,0 1-16,0 50 15,0-26 1,0-24-1,0 25-15,0-26 16,0 26 0,0-25-16,0 24 15,0 1 1,0-25-16,0 49 16,0-24-1,0-25 1,-24 49-1,24-49-15,0 25 16,0-26-16,0 1 16,0 25-16,0-25 15,0-1-15,0 1 0,-25-25 16,25 75 0,0-26-16,0 26 15,0-51 1,0 51-1,0-50-15,-25 24 16,25-24-16,0 0 16,0 24-16,0 1 15,0 0 1,0-1 0,0-24-1,0 25-15,0 24 16,0 1-1,0-26 1,0 1 0,0-1-1,0 1 1,0-25-16,0 49 16,0-24-1,0-1 1,0 1-1,0 0 1,0-1 0,0 1-1,0-1 1,0 1-16,0-25 16,-50 24-1,50 26 1,0-50-16,0 24 15,-25-49 1,25 50-16,0-25 16,0 24-1,0-24 17,0 0-17,-49 25 1,49-26-1,0 1 1,0 0 15,0 25 1,-25-50-17</inkml:trace>
  <inkml:trace contextRef="#ctx0" brushRef="#br1" timeOffset="210565.69">19372 13593 0,'0'50'94,"0"-26"-63,0 1-15,25-25 46,0 0-31,-25-25-15,50 25 0,-50-49-16,24 49 15,-24-25 1,0 0 46,25 25-46</inkml:trace>
  <inkml:trace contextRef="#ctx0" brushRef="#br1" timeOffset="212723.97">18802 9699 0,'0'-25'32,"25"25"77,24 0-93,1 0-1,24 49 1,-24-49-1,-50 25 1,25-25 15,-25 25-31,0 25 16,0-26 0,0 1-1,0 25 1,0-1-1,0 1 1,0-25-16,0 0 16,0 24-16,0-24 0,0 0 15,0 0 1,0 24-16,0-24 16,-50 0-16,50 25 15,0-1-15,0 1 0,0-1 16,0 1-16,0 0 15,0-1-15,0 1 16,0-25-16,0 49 16,0 0-16,0-24 15,0 0-15,0-1 16,0 26-16,0-26 16,25 1-16,-25 0 0,0-1 15,0 1 1,0 24-16,0-49 0,0 0 15,0 0 1,0 24-16,0-24 16,0 0-16,0 24 15,0-24-15,0 0 16,0 0-16,0 24 0,0-24 16,0 0-16,0 0 15,0 24-15,0-24 16,0 0-16,0 25 15,0-26-15,0 1 16,0 0-16,0 25 16,0-26-16,0 1 15,-25 25-15,25 24 16,0-49 0,-25 25-1,25-25-15,0 24 0,0-24 16,0 0-16,0 24 15,0-24 1,0 0-16,-49 25 0,49-26 16,0 1-16,0 0 15,0 25-15,0-26 16,0 1-16,0 25 16,0-25-16,0-1 15,0 1-15,0 50 16,0-1-1,0-24 1,0-26 0,0 1-1,0 0 1,0 25 0,0-25-1,0-1 1,0 26-1,0-25 1,-25-25-16,25 25 16,0 24 15,0 1-15,-25-25-1,25-1 16</inkml:trace>
  <inkml:trace contextRef="#ctx0" brushRef="#br1" timeOffset="213285.63">18777 13419 0,'0'50'31,"0"0"1,0-26-32,0 1 15,0 25 16,50-50 1,-25 0-1,-25-50-31,24 50 16,-24-25-1,25 25-15,-25-49 0,50 49 16,-50-25-16,25 25 15,-25-50 1,24 50 15,-24-24-15,25 24-16,25-50 16,-25 50-1,-25-25 1</inkml:trace>
  <inkml:trace contextRef="#ctx0" brushRef="#br1" timeOffset="-214577.79">18430 11460 0,'-50'0'234,"1"0"-218,-1 49 0,0-49-1,26 0 16,-1 0 32,25 25-16,0 0-32,0 0 1,0 24 0,0 1-1,0 0 1,0 24 0,0 0-1,0-49-15,0 25 16,0-25-16,0-1 15,0 26-15,0 0 16,0-1-16,0 26 16,0-26-16,0 1 15,0 0-15,0-1 0,0 1 16,0 24 0,0-49-16,0 0 0,0 0 15,0 24-15,0-24 16,0 0-16,0 24 15,0-24-15,0 0 16,0 0-16,0 24 16,0-24-16,0 0 15,0 0-15,0 49 16,0-24 0,0-25-1,0-1 1,0 26-1,0-25 1,0 0 15,49 24 1,-49-24 46,0 0-47,-24-25-31</inkml:trace>
  <inkml:trace contextRef="#ctx0" brushRef="#br1" timeOffset="-213539.33">18033 13097 0,'0'25'47,"50"-1"-16,-26 26-15,26-25-1,-25 25 1,-25 24 0,49-74-16,-49 50 15,50-50-15,-50 74 16,25-74-16,-25 25 0,25 0 31,24 24-15,-24 1-1,-25-25 1,50-25 0,-50-25 140,24-25-141,-24 25 1,0 1 0,0-26-1,0 0 1,0 1 0,0-1-1,0 25 1,0-24-1,0 24 17,0 0-17,0 0 17</inkml:trace>
  <inkml:trace contextRef="#ctx0" brushRef="#br1" timeOffset="-212821.22">18182 13072 0,'0'25'78,"0"24"-63,25-49-15,-25 50 16,0 0 0,24-25-16,-24 24 15,0 1-15,50-25 32,-50-1-17,25 26-15,-25-25 31,25-25-15,-25 25 15</inkml:trace>
  <inkml:trace contextRef="#ctx0" brushRef="#br1" timeOffset="-209021.47">17959 13097 0,'0'25'188,"0"-1"-173,24 26 1,-24-25-16,0 25 16,50-50-16,-50 74 15,25-49-15,-25 24 16,49 1 0,-49 0-1,25-50-15,-25 24 16,25-24-1,-25 25-15,25-25 16,-25 50 0,49-50 15,-49 25-15,25-25 109,-25-50-110,0 25 1,0 0 15,0-24-15,25 49-1,-25-25-15,0-25 16,0 26 0,0-26-1,0 25 1,0 0-1,50-24 1,-50-1 0,0 25-16,0 0 15,24-24-15,-24 24 16,50 0 46,-50 75 110,-25-50-156,25 49-16,0 1 16,0-25-16,0 0 15,-25 24-15,25-24 16,0 0-16,0 25 15,-49-1 1,49 1 0,0-25-1,0-1 32,0-48 63,0-26-79,0-24-31,0 24 15,0 0 1,25 26 0,-25-26-1,0 0-15,24 50 16,-24-49-16,0 24 16,25 25-1,-25 49 63,0 26-62,-49-25-16,49-26 16,-25 51-1,25-26-15,0-24 16,-50 0-16,50 25 15,0-26-15,-25 26 16,25-25 0,0 24 15,-24-49-15,24-24 77,0-26-77,0 25 0,0 0-1,0-24 16,0 24-15,0 0 0,0-24-1,0-1 1,0 0-16,0 26 16,-50 24-1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6:45:26.4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2977 1637 0,'0'-25'62,"0"50"32,0 25-78,0-25-1,0-1-15,0 26 16,0 0-16,0-26 15,0 1-15,0 25 0,0-1 16,0-24 0,0 0-16,0 25 0,0-26 15,0 1-15,0 25 16,0-1 0,0-24-1,0 0 16</inkml:trace>
  <inkml:trace contextRef="#ctx0" brushRef="#br0" timeOffset="1578.01">3646 1712 0,'0'0'0,"-25"0"141,-24 24-126,-1 26 17,50 0-17,-49-50 1,49 49-16,0 1 15,-25-25-15,25 24 16,-25 26 0,25-51-1,0 1 1,0 0 0,0 25-1,0-26 1,25-24 46,0 0-30,24 0-17,-24 0 32,-25-49-47,0 24 31,0 0 1,0 0-1,-50 25-16,26 0 17,-1 0-1,0 0-15,-25 0 15</inkml:trace>
  <inkml:trace contextRef="#ctx0" brushRef="#br0" timeOffset="2415.77">4167 1984 0,'-25'0'62,"1"0"-46,-26 0-1,50 50-15,-25-50 16,0 0 0,-24-25 15,49 0 0,0 1-15,0-26-1,25 50-15,-1-25 16,26 25 0,-50-49-16,50 49 15,24-50 1,-49 50 31,-25 25-32,0 24 1,0-24 0,0 25-1,0-1 1,0 1-16,0 24 31,-50-74-31,50 50 16,-25-50-16,25 25 15,-49-25-15,49 25 0,-50-25 16,50 49-16,-49-49 16,-26 25-1,50-25 1</inkml:trace>
  <inkml:trace contextRef="#ctx0" brushRef="#br0" timeOffset="3137.92">4539 1587 0,'0'75'78,"0"-50"-63,0 0-15,50 24 0,-50 1 16,0-25 0,0 24-16,0-24 15,0 0-15,0 0 16,0 24-16,0-24 16,0 49-1,0-24-15,0 0 16,-50-1 15,25 1-31,-24-25 16,24-25-1</inkml:trace>
  <inkml:trace contextRef="#ctx0" brushRef="#br0" timeOffset="4057.53">2629 1612 0,'0'0'0,"0"-25"16,0-24 31,-25 49-32,25 25 17,-49 24-17,49-24-15,0 25 16,0-1-16,-25 51 0,25-26 15,0 0 1,0 1-16,0-26 0,0 1 16,50-25-16,-50 24 15,24-24-15,1 25 16,50-1 0,-50-49-1</inkml:trace>
  <inkml:trace contextRef="#ctx0" brushRef="#br0" timeOffset="5125.93">4738 2332 0,'0'24'47,"0"1"-31,0 25-1,0-1 1,0-24 0,0 25-1,0-25-15,49-1 31,-49 26-15,25-50 0</inkml:trace>
  <inkml:trace contextRef="#ctx0" brushRef="#br0" timeOffset="5659.25">4986 2530 0,'0'25'31,"0"0"-15,0-1 0,0 1-1,25-25 1,-1 0 15,26 0-15,-25 0-1,0 0 17,-25-25-17,0-24 1,0 24 15,0 0-15,-50 25-1,0 0 1,26 0 0</inkml:trace>
  <inkml:trace contextRef="#ctx0" brushRef="#br0" timeOffset="6481.09">5606 1910 0,'25'0'78,"24"0"-62,-24 0 0,0 0-16,24 0 15,26 0-15,-50 0 0,0 0 16,-1 0-16,26 0 15,-25 0 1</inkml:trace>
  <inkml:trace contextRef="#ctx0" brushRef="#br0" timeOffset="6745.93">5631 2133 0,'0'0'0,"24"0"16,1 0 0,25 0-16,-25 0 15,-1 0-15,1 0 16,25 0-16,0 0 15,-26 0-15,1 0 16,25 0-16,-1 0 16,-24 0-16</inkml:trace>
  <inkml:trace contextRef="#ctx0" brushRef="#br0" timeOffset="7578.09">7144 1315 0,'-25'0'16,"0"0"-1,-24 49 1,49-24-1,0 25-15,0-1 16,-25 1-16,25 24 16,0-24-16,0 24 0,0-24 15,0 0 1,0-1-16,49 1 16,-24-1-16,25-24 15,24 25-15,-24-50 16,-1 49-16,26-49 0</inkml:trace>
  <inkml:trace contextRef="#ctx0" brushRef="#br0" timeOffset="10320.81">14436 1439 0,'50'0'188,"-50"24"-188,25 26 15,0-25 1,-25 0 0,49 24-16,-49-24 15,25 25-15,-25-25 0,0 24 16,0-24-16,50 0 16,-50 24-16,0 1 15,0 0 1,0-1-1,-25-49 1,25 50-16,-25-1 16,25-24-1,-25-25 1,25 25-16</inkml:trace>
  <inkml:trace contextRef="#ctx0" brushRef="#br0" timeOffset="12066.94">14932 2282 0,'50'-25'328,"-25"25"-312,0 0 15,-1 0 0,-24 25 1,0 25-17,0-1 1,0-24-16,-24 25 31,-1 24-31,-25-49 16,25 0-1,-24 24 17,49-24-1,25-25-15,49 0-1,-49 0-15,0 0 16,-1 0-16,26 0 15,0 0 1,-26 0 0,1 0-16,50 0 31,-51 0-15,-24-25-1</inkml:trace>
  <inkml:trace contextRef="#ctx0" brushRef="#br0" timeOffset="16085.6">10666 4589 0,'0'0'0,"0"25"172,0-1-156,0 26-1,0 0 1,0-1 0,0-24-16,25 0 15,-25 25-15,0-26 16,25 1-16,-25 0 16,49 49-16,-49-24 15,0-25 1,0 0-1,0 24 17</inkml:trace>
  <inkml:trace contextRef="#ctx0" brushRef="#br0" timeOffset="16854.64">11311 4812 0,'-25'0'62,"-24"25"-46,-1 49 15,25-24-31,25 0 16,-50-50-1,50 49-15,0 1 16,0-1-1,0-24 1,25 0 15,0-25-15,25 0 15,-1 0 0,-49-25-31,0 0 32,0-24-17,0 24 32,-49 25-31,24 0-1</inkml:trace>
  <inkml:trace contextRef="#ctx0" brushRef="#br0" timeOffset="17583.58">11881 4986 0,'0'25'47,"-49"-25"-31,49 24-16,-75-24 15,26 0 1,24 0 0,0 0-1,25-24 48,0-26-48,50 50-15,-1-74 16,-24 49 0,0 0 15,49 25-16,-49 0 1,-25 25 15,0 24-15,0 1 0,0 0-16,0-26 31,-25 26-31,1-25 15,-1 49 1,-25-49 0,25 0 15,-24 24-31,-1-49 16,50 25-1,-25-25-15,1 0 31</inkml:trace>
  <inkml:trace contextRef="#ctx0" brushRef="#br0" timeOffset="19070.15">12675 5432 0,'-25'0'47,"1"0"-31,-26 0-1,0 0 1,1 0 0,-1 0-1,-24 0 1,49 0-16,0 0 0,0 0 16,-24 0-1,-1 0-15,25 0 0,-24 0 16,-26 0-16,26 0 15,-26 0-15,26 0 16,-26 0-16,26 0 16,24 0-16,-25 0 0,1 0 15,-1 0 1,-24 0-16,24 0 16,0 0-16,1 0 15,24 0-15,-25 0 16,1 0-16,-1 0 15,0 0-15,1 0 0,-1 0 16,1 0-16,-1 0 16,0 0-16,26 0 15,-1 0-15,-25 0 16,25 0-16,-24 0 16,24 0-16,-25 0 15,26 0-15,-26 0 16,0 0-16,1 0 15,-26 0-15,1 0 16,24 0-16,1 0 0,-26 0 16,26 0-16,24 0 15,-25 0-15,1 0 16,-1 0-16,25 0 16,0 0-1,1 0-15,-26 0 16,25 0-16,-24 0 0,-1 0 15,0 0-15,-24 0 16,0 0-16,24 0 16,0 0-16,1 0 15,-26 0-15,-24 0 16,0 0-16,0 0 16,24 0-16,1 0 0,-1 50 15,1-50-15,0 0 16,24 0-1,-24 0-15,-1 25 0,26-25 16,-1 0 0,0 0-16,1 0 0,-1 0 15,25 0-15,1 0 16,-1 0-16</inkml:trace>
  <inkml:trace contextRef="#ctx0" brushRef="#br0" timeOffset="21015.88">10021 4663 0,'0'50'78,"25"24"-63,-25-24 1,25-50 0,-25 50-16,0-1 15,25-49 1,-25 50-16,49-1 16,-49 1-1,0-25-15,0 24 16,25 1-16,-25-25 15,0 0-15,0-1 16,0 26-16,0-25 16,0 0-16,0 24 15,0-24-15,0 0 16,0 0-16,0 24 16,0-24-16,0 0 0,0 24 15,0-24 1,0 25-16,0-1 0,0-24 15,0 50 1,0-26-16,0 1 0,0 0 16,0-26-16,0 51 15,0-26 1,0 1-16,0 0 16,0-1-16,0 1 0,0-1 15,0 26-15,0-26 16,50 1-16,-50 0 15,0-1-15,0 1 16,0-1-16,0 26 16,0-25-16,0-1 15,24 1-15,-24-1 16,0 1-16,0 24 16,0-24-16,0 0 15,0-1-15,0 1 0,50-1 16,-50 26-16,0-26 15,25 51-15,-25-26 0,0-24 16,49-1 0,-49 1-16,25-1 15,-25 1-15,0 25 16,0-26-16,50 26 16,-50-1-16,0 0 0,0 1 15,0-1 1,0 1-16,0-1 0,0 0 15,0 1 1,0-1-16,25 1 0,-25-1 16,0 1-1,0-26-15,0 1 16,0 24-16,0-24 16,0 24-16,0 1 15,0-26-15,0 1 0,49-1 16,-49 1-16,0 0 15,0-1-15,0 26 16,25-26-16,-25 1 16,0-1-16,0 1 15,0 0-15,50 49 16,-50-25-16,0 1 16,0-1-16,0 1 15,0-1-15,0 0 16,0 1-16,49-1 15,-49 1-15,0-1 0,0 0 16,25 1-16,-25-1 16,0 1-16,0-26 15,0 1-15,0 0 16,0-1-16,0 26 16,0-26-16,50 1 15,-50-1-15,0-24 16,0 25-16,0-25 15,0 24 1</inkml:trace>
  <inkml:trace contextRef="#ctx0" brushRef="#br0" timeOffset="23535.98">15280 4043 0,'0'25'125,"0"0"-109,49 0-1,-49 49 1,0-24 0,0-26-1,25-24-15,-25 25 16,0-50 93,0-24-93,0-1 0,0 1-1,0 24-15,25 25 16,-25-25-16,25 25 15,-25-50 1,49 50-16,1 0 16,0 0-1,-26 0 1,26 0-16</inkml:trace>
  <inkml:trace contextRef="#ctx0" brushRef="#br0" timeOffset="24169.71">15900 4093 0,'25'25'62,"24"-25"-46,-24 0 15,0 0-15,-25-25 15,0-25 0,0 25-15,-25 25-16,0 0 15,-24 0 1,-1 0 0,25 0-1,25 25-15,0 0 16,0 25 0,0-1-1,0-24 1,25 0-1,-25 24 1,25-49 0,0 25-1,24-25-15,1 0 32,-1 0-32</inkml:trace>
  <inkml:trace contextRef="#ctx0" brushRef="#br0" timeOffset="24987.8">16272 4093 0,'0'25'47,"0"24"-31,0 1-1,0-25 1,0 24 0,0-74 62,0 1-63,25-26 1,-25 25-16,49-24 16,-49 24-16,25 25 0,-25-25 15,25 25-15,0 0 31,24 0 1,-49 50-17,0-26 1,0 26 15,0-75 16,25 0-31,-25-24-1,25 49 1,-25-50-16,50 50 0,-50-25 16,24 25-1,1 0 1,0 0 15,-25 75 0,0-26-15,0-24 0,0 25-1,0-25 16</inkml:trace>
  <inkml:trace contextRef="#ctx0" brushRef="#br0" timeOffset="28068.41">16024 4812 0,'0'25'110,"0"49"-95,25-49-15,-25 0 16,0 25-16,0-26 15,24 1-15,-24 25 32,50 24-32,-50-49 31,0 0-31,25 24 31,-25-73 94</inkml:trace>
  <inkml:trace contextRef="#ctx0" brushRef="#br0" timeOffset="30268.28">8930 4986 0,'0'-50'93,"49"25"-77,1 25 0,-25 0 15,-25 25-16,49 25 1,-49-25 0,0-1-1,0 26 1,-74 24 0,24-24-1,1-25 1,-1 24-1,50-24 1,-25-25 0,75 0 62,-1 0-63,-24 0 1,0 0 0,25 0 15,-25 0 0,-1 0-15,26 0-1</inkml:trace>
  <inkml:trace contextRef="#ctx0" brushRef="#br0" timeOffset="35719.71">11212 5779 0,'-25'0'187,"0"0"-171,25 50 0,-50-50-16,50 50 15,-24-25 1,24-1 0,0 26-1,-25-50-15,25 25 0,0 0 16,0 24-1,0-24 17,0 0-17,25-25 17,-25 25-32,24-25 15,26 0 16,-25 0-15,-25-25 15,0 0-15,25 25 0,-25-50-1,0 26 1,-25 24 31,-25 0-32,25 0 17,1 0-17,-1 0 1</inkml:trace>
  <inkml:trace contextRef="#ctx0" brushRef="#br0" timeOffset="36477.55">11633 6077 0,'-24'0'47,"-26"0"-16,25 0-15,0 0 15,1 0 16,-26-49 15,50 24-31,0 0 1,25-25-17,-25 26 1,0-1 0,25 25 46</inkml:trace>
  <inkml:trace contextRef="#ctx0" brushRef="#br0" timeOffset="36994.43">11683 5904 0,'0'24'63,"0"26"-32,0 24-15,25-24-16,-25 0 15,0-1 17,0-24-32,0 25 15,0-26 17,25-24 46</inkml:trace>
  <inkml:trace contextRef="#ctx0" brushRef="#br0" timeOffset="41678.17">12700 6524 0,'25'0'63,"-50"0"62,-25 0-110,26 0 1,-1 0 0,-25 0-1,1 0 1,-26 0-16,26 0 15,-26 0 1,1 0 0,49 0-1,-25 0-15,1 0 16,24 0-16,0 0 16,0 0-16,-24 0 15,-26 0 1,50 0-16,1 0 15,-26 0-15,25 0 0,0 0 16,1 0-16,-26 0 16,25 0-16,0 0 15,1 0-15,-26 0 16,25 49 0,0-49-16,-24 0 0,24 0 15,0 0-15,-24 0 16,24 0-16,0 0 15,0 0-15,-24 0 16,24 0-16,0 0 16,-25 0-16,25 0 0,1 0 15,-1 0 1,-25 0-16,25 0 16,1 0-16,-1 0 15,-25 0-15,25 0 0,1 0 16,-26 25-1,25-25-15,0 0 0,-24 0 16,-26 0 0,51 0-16,-1 0 15,0 0-15,-25 0 16,26 0-16,-1 0 16,-25 0-16,25 0 15,1 25-15,-26-25 16,25 0-16,0 0 0,1 0 15,-26 0 1,0 0-16,1 0 16,24 0-16,-25 0 0,1 49 15,24-49-15,0 0 16,-25 0-16,26 0 16,-26 0-16,0 25 15,1-25-15,-26 0 16,51 0-16,-1 50 15,-25-50-15,25 0 16,1 0-16,-1 0 16,-25 0-16,25 0 15,1 0-15,-1 0 16,-25 0-16,25 0 16,1 0-16,-26 0 0,0 0 31,1 0-31,24 0 31,0 0-31,-49 0 16,24 0-1,0 0 1,26 0 0,-1 0 15,25-25-31,-50 25 15,25 0 17,1 0 15</inkml:trace>
  <inkml:trace contextRef="#ctx0" brushRef="#br0" timeOffset="42690.9">9153 6102 0,'-25'0'0,"25"-25"16,0-24 31,25 49-47,25 0 15,-1 0 1,1 0 0,-25 0-1,-25 24 1,24 1-1,-24 0 1,0 25 0,0 24-1,0-49 1,-24-25-16,24 49 0,-75 1 16,26 0-1,24-26 1,25 26 31,49-50-16,-24 0-15,50 0-1,-51 0-15,1 0 16,0 0 15,25 0 0,-26 0 16</inkml:trace>
  <inkml:trace contextRef="#ctx0" brushRef="#br0" timeOffset="46402.02">11088 5978 0,'-50'0'141,"25"0"-126,0 0 1,1 0 15,-26 0 0,25-25 1,0-24 14,25 24-14,0 0 15,0 0-16,25-25 0,0 50 0,-25-24-31,50 24 32,-26-50-1,1 50-16,25 0 1,-25 0 31,-1 0-31,26 0 15,-50 25-16,25-25 1,-25 25 0,0-1 15,0 26 0,0-25-15,0 0-1,0 0 17,-50-25-32,50 49 15,-25-49 1,25 25-16,-49-25 31,49 50-31,-25-50 0,25 24 16,-50 26-1,50-25 1,-24-25-16,24 25 16,0 24 15,-25-49-31,25 25 16,-50-25-1,50 25-15,0 0 47,0 24 16,25-49-32,0 0 0,0 0 0,-1 0-15,26 0 15,-25 0 0,0 0 1,-25-25-17,49 25 1,-24 0 31,-25-24-16,25 24-15,-25-25 15,0 0 16,0-25 0,-25 50 15,-25 0-31,26 0 1,-1 0-17</inkml:trace>
  <inkml:trace contextRef="#ctx0" brushRef="#br0" timeOffset="51947.65">16247 5978 0,'-50'0'32,"26"0"-1,-1 0 0,0 0 0,25 25-15,-50-25-16,50 25 16,0-1-1,-24-24 1,24 25-16,0 25 15,0-25 1,0-1 15,49-24-15,-49 50 0,25-50-1,0 0 1,24 0-1,-24 0 1,0 0 0,0 0 15,24 0 0,-24 0-15,0 0-1,-25-25 1,50 25 0,-50-25-1,0 1 17,0-1 14,0-25-14,-25 50-17,25-25 1,-25 25 0,25-24-1,-25 24-15,-24 0 31,49-50-15,-25 50-16,0 0 31,-25 0-15,1 0 0,49 25 15</inkml:trace>
  <inkml:trace contextRef="#ctx0" brushRef="#br0" timeOffset="55749.63">11385 7094 0,'-49'0'46,"24"0"-30,0 0 15,-24 0-15,24 0 15,0 0 16,25-25-16,0-24-15,0 24 0,0 0-1,0 0 1</inkml:trace>
  <inkml:trace contextRef="#ctx0" brushRef="#br0" timeOffset="56194.54">11385 6945 0,'0'50'79,"0"-25"-64,0 24-15,0-24 16,0 0-16,25 25 15,-25-26-15,0 26 16,0-25 0,0 24 15</inkml:trace>
  <inkml:trace contextRef="#ctx0" brushRef="#br0" timeOffset="56995.85">11683 7020 0,'25'0'16,"24"0"31,-24 0-32,50-50 1,-26 50 0,1 0-1,-25 0 1,-25 50 15,0-25-31,0 24 31,-25-49-31,0 25 16,-49 25 0,24-26-1,25 26-15,25-25 31,25-25 32,49 0-47,-24 0-1,0 0 1,-1 0-1,-24 0 1,0 0 15,24 0 16</inkml:trace>
  <inkml:trace contextRef="#ctx0" brushRef="#br0" timeOffset="59545.57">8062 7838 0,'49'-25'16,"-24"25"15,0 0-31,24 0 15,-24 0 1,0 0 0,25 0 15,-1 0-15,1 0-16,24 0 15,-24-49 1,-1 49-1,1 0 1,24 0 0,-24 0-1,0 0 1,-1 0 0,1 0-1,-50-25 1,25 25-16,24 0 15,1 0 1,0 0-16,-26 0 16,1 0-16,25-25 15,24 25 1,-49 0-16,0 0 16,0 0-16,24 0 15,-24 0-15,0 0 16,24 0-16,-24 0 15,0 0-15,0 0 16,24 0-16,-24 0 0,0 0 16,25 0-16,-26 0 15,51 0 1,-50 0-16,-1 0 16,26 0-16,-25 0 15,0-49-15,24 49 16,1 0-1,-25 0-15,49 0 16,-24 0 0,-25 0-1,-25-25-15,74 25 0,-24 0 32,-1 0-32,1 0 15,-25 0 1,24 0-1,1 0-15,-1 0 16,1 0-16,0 0 16,-1 0-16,1 0 15,24 0-15,-24 0 16,-1 0-16,1 0 16,24 0-16,-24 0 15,0 0-15,-1 0 0,26 0 16,-50 0-16,24 0 15,-24 0-15,25 0 16,-26 0 0,1 0-16,0 0 15,25 0-15,-26 0 0,51 0 32,-26 0-32,-24 49 15,25-49-15,-25 0 0,-1 0 16,26 0-1,-25 0-15,0 0 16,-1 0-16,26 0 16,-25 0-16,0 0 0,24 0 15,-24 0 1,0 0-16,0 0 0,24 0 16,-24 0-1,25 0-15,-1 0 31,1 0-31,-50 25 16,74-25-16,-24 0 16,-25 0-1,0 0 1,-1 0 0,26 0-1,-25 0 1,0 0 15,24 0-15</inkml:trace>
  <inkml:trace contextRef="#ctx0" brushRef="#br0" timeOffset="61967.77">9327 7218 0,'0'-49'0,"0"24"31,0 0 1,24 25-17,1 0 1,50 0 0,-51 0-1,1 0-15,0 0 16,25 0 15,-50 50-15,0-26-1,-25 1 1,0 25 0,-25-1-1,-24 1 1,49 0-1,-24-26 1,49 1 15,24-25 16,1 0-31,0 0-16,25 0 15,-1 0 1,1 0 0,-25 0-1,-1 0 17,26 0-17,-25 0 1,0 0-1</inkml:trace>
  <inkml:trace contextRef="#ctx0" brushRef="#br0" timeOffset="64590.06">16470 7144 0,'-49'0'109,"24"0"-62,0 0-16,-25 49 16,50-24 0,0 0-16,25-25-15,-25 50 15,25-50-31,0 0 31,25 0-15,-26 0 0,1 0 15,0 0-16,25 0 1,-26 0 15,1 0 1,25-25-17,-25 0 16,-25 0 1,0-24-1,0 24 0,-25 25 0,25-25-31,-50 25 16,25 0 15,1 0-15,-26 0 15,25 0-31,25 25 16,-25-25-1,25 25-15</inkml:trace>
  <inkml:trace contextRef="#ctx0" brushRef="#br0" timeOffset="67882.78">11435 7962 0,'0'-25'47,"25"25"0,0 0-31,24 0-1,-24 0 17,0 25-17,-25 0 16,0 0-31,0 0 32,0 24-17,-25-49 1,25 50-16,-50-50 0,50 25 16,-24-25-16,24 49 15,-25-49 1,25 25-16,0 0 31,25-25 0,24 0-15,1 0-16,-25 0 31,24 0-31,1 0 16,-25 0 15,-1 0-15</inkml:trace>
  <inkml:trace contextRef="#ctx0" brushRef="#br0" timeOffset="68423.09">11981 7913 0,'0'0'0,"0"24"78,24-24-78,-24 50 0,0 0 16,25-25-16,-25 24 16,50-49-1,-50 50-15,0-1 16,0-24-1,25-25 1,-25 25 0,0 0 15,24-25-31,26 0 31</inkml:trace>
  <inkml:trace contextRef="#ctx0" brushRef="#br0" timeOffset="70409.95">8682 8607 0,'24'0'78,"1"0"-63,25 0 1,24 0-16,-49 0 16,0 0-1,0 0-15,49-49 16,-24 49-16,-1 0 0,1 0 16,0 0-1,-1 0-15,26 0 0,-26 0 16,1 0-16,-1 0 15,1 0-15,0 0 16,-1-25-16,26 25 16,-26 0-16,26 0 15,-26 0-15,1 0 16,24 0-16,1 0 16,-1 0-16,25 0 0,-24 0 15,-1 0-15,1 0 16,-1 0-16,0 0 15,1 0 1,-1 0-16,1 0 0,-1 0 16,0 0-1,-24 0-15,0 0 0,-1 0 16,-24 0-16,0 0 16,0 0-16,24 0 15,-24 49-15,0-49 16,25 0-16,-26 0 15,26 0-15,0 0 16,-26 0-16,26 0 16,-25 0-16,0 0 0,24 0 15,-24 0-15,0 0 16,0 0-16,24 0 16,-24 0-16,0 0 15,24 0-15,-24 0 16,0 0-16,25 0 15,24 0-15,0 0 16,1 0-16,-1 0 16,26 25-16,-26-25 15,25 0-15,0 0 16,25 0-16,-49 0 16,24 0-16,0 0 15,0 0-15,1 0 0,-1 0 16,0 0-16,0 0 15,1 0-15,24 0 16,-50 50-16,0-50 16,1 0-16,24 0 15,25 0-15,-25 0 16,25 49-16,-24-49 16,-1 0-16,0 0 15,0 0-15,25 0 16,-25 0-16,-24 0 15,-1 25-15,-24-25 16,-1 0-16,-24 0 0,25 0 16,-25 0-1</inkml:trace>
  <inkml:trace contextRef="#ctx0" brushRef="#br0" timeOffset="73634.34">16718 8012 0,'0'25'141,"25"-25"-141,-25 25 15,0 24 1,25-49-1,-25 50-15,0-1 16,0-24 0,0 25-1,25-50-15,-25 74 16,0-24 0,0-25-1,0-1 1,0 1 15</inkml:trace>
  <inkml:trace contextRef="#ctx0" brushRef="#br0" timeOffset="75781.32">9401 8062 0,'25'-50'15,"24"25"1,-24 25 0,25 0 15,-25 0 0,-1 0-15,-24 50 15,0-1 0,-24 26-31,-26-50 16,25 24 0,0-24-1,-24-25 1,49 25-1,25-25 48,24 0-47,-24 0-16,25 0 31,-1 0-31,1 0 31,-25 0-15,-25 49-1,49-49 1</inkml:trace>
  <inkml:trace contextRef="#ctx0" brushRef="#br0" timeOffset="77809.53">11733 8830 0,'0'25'109,"0"25"-93,0 24-16,49-74 16,-49 50-1,25-50-15,-25 25 0,0 24 16,0-24-1,0 25 1,25-25 0,-25-1 15,0 26-15</inkml:trace>
  <inkml:trace contextRef="#ctx0" brushRef="#br0" timeOffset="78533.81">12129 9029 0,'-49'0'15,"49"50"32,0-1-47,0-24 32,25-25-32,-25 25 15,24-25-15,-24 49 16,25-49-1,25 0-15,0 0 32,-26 0-17,1 0 17,-25-24-1,25 24-16,-25-25 1,0 0 0,0-25-1,0 26 17,-25 24-17,-24 0 1,-1 0-1,0 0 1,25 0 0,1 0-1</inkml:trace>
  <inkml:trace contextRef="#ctx0" brushRef="#br0" timeOffset="83578.94">9699 8930 0,'49'0'15,"-74"0"173,1 0-173,-1 0-15,0 0 32,25-25-1,0-25 0,25 50-15,-25-25-16,49 25 15,-24 0 1,0 0 0,25 0-1,-1 0 17,-49 25-1,0 25-16,0-1 1,-49-49-16,49 25 16,-25-25-16,25 50 15,-50-50-15,50 25 16,-49-25-16,-1 49 16,0-49-1,50 25-15,-24-25 31,24 50-15,49-25 31,1-25-31,-25 0-1,-1 0-15,26 0 16,-25 0-16,0 0 15,24 0-15,1 0 16,-25 0 0,-1 0 15,-24 24-15,50-24-1,-25 0 1</inkml:trace>
  <inkml:trace contextRef="#ctx0" brushRef="#br0" timeOffset="85365.99">8855 9575 0,'25'0'31,"25"0"-16,-26 0 1,26 0 0,-25 0-16,25 0 15,-26 0-15,1 0 16,25 0-16,-1 0 16,1 0-16,0 0 15,-1 0-15,1 0 16,-1 0-16,26 0 15,-26 0-15,1 0 16,0 0-16,-1 0 0,1 0 16,-1 0-16,26 0 15,-26 0-15,26 0 16,-25 0-16,-1 0 16,1 0-16,-1 0 15,1 0-15,0 0 16,24 0-16,-24 0 0,-26 0 15,1 0 1,25 0-16,-25 0 16,-1 0-16,1 0 15,25 0-15,-25 0 16,-1 0-16,26 0 16,-25 0-16,0 0 0,-1 0 15,26 0-15,-25 0 16,0 0-16,24 0 15,-24 0-15,0 0 16,0 0-16,24 0 16,-24 0-16,0 0 0,25 0 31,24 0-15,-49 0-16,24 0 15,1 0-15,0 49 16,24-49-16,0 0 0,1 0 15,-1 0-15,1 0 16,-1 0 0,0 0-16,50 25 15,-74-25-15,25 0 0,24 0 16,-25 0-16,25 0 16,-24 0-16,-1 0 15,1 0-15,24 0 16,-25 0-16,1 0 15,-1 0-15,-24 0 16,-1 0-16,1 0 16,0 0-16,-1 0 0,1 0 15,24 0 1,1 50-16,-1-50 16,0 0-16,26 0 15,-1 0-15,0 0 0,-25 0 16,50 0-16,-24 49 0,-1-49 15,25 0 1,0 0-16,0 0 16,25 25-16,-50-25 15,0 0-15,50 0 16,0 50-16,-25-50 16,25 0-16,-25 49 15,25-49-15,-25 0 16,24 50-16,-24-50 15,-24 0-15,49 0 0,-50 49 16,25-49-16,-25 0 16,0 0-1,0 0-15,-24 0 16,-26 0-16,1 0 0,0 25 16,-26-25-16,1 0 15,25 0 1,-1 0-1,-24 0 1</inkml:trace>
  <inkml:trace contextRef="#ctx0" brushRef="#br0" timeOffset="86495.77">16917 9376 0,'-25'0'0,"-25"0"16,1 0-1,-1 0 1,25 0 0,1 0-1,24 25 1,-50 0-1,50 24 17,0 1-17,25 0 1,0-50 0,-1 24-16,26-24 15,0 0 1,-1 0-1,-24 0 1,0 0 0,24 0-1,-24 0 1,0 0 0,0 0-1,-25-24 1,49 24 15,-49-50-31,0 25 16,0 0 15,-24 25-15,24-24-16,-25 24 15,-25 0 1,25 0-16,-24 0 15,24 0-15,-25 0 16</inkml:trace>
  <inkml:trace contextRef="#ctx0" brushRef="#br0" timeOffset="89485.56">12254 9798 0,'0'25'125,"-25"-25"-125,-25 0 16,25 0-1,25 24 1,-25-24-16,-24 0 63,49 25-63,0 25 46,25-50-14,-25 25-17,0-1 32,24-24 16,1 0-32,25 0 0,-25 0 0,0 0-15,-1 0 15,-24 25 1,0 25 14,0-25-30,0 0 0,-24 24 15,-26-49-15,25 0-1,0 25 1,-24-25-16,-1 0 31</inkml:trace>
  <inkml:trace contextRef="#ctx0" brushRef="#br0" timeOffset="92020.77">9277 10492 0,'25'0'15,"-25"-49"16,25 49-31,24 0 32,-24 0-17,0 0 1,24 0 0,1 0-1,0 0-15,-26 0 16,26 25-16,-25-25 15,0 0-15,24 0 16,1 0-16,24 0 16,-24 0-16,-1 0 0,1 0 15,-25 0 1,25 0-16,-1 0 16,50 0-16,25 0 15,-24 0-15,-1 0 0,0 0 16,25 0-1,25 0-15,-50 0 16,0 0-16,25 0 16,25 0-16,0 49 0,-25-49 15,25 0-15,-25 0 16,0 0-16,25 0 16,-25 0-16,25 0 15,-50 50-15,50-50 16,-50 0-16,0 0 15,25 0-15,-25 0 16,25 25-16,-49-25 16,24 0-16,0 0 15,0 0-15,1 0 16,-26 0-16,0 49 16,1-49-16,-1 0 15,1 0-15,-1 0 0,0 0 16,1 0-16,24 0 15,-24 0-15,-1 0 16,0 0-16,1 0 16,24 0-16,25 0 15,-25 0-15,0 0 16,1 0-16,-1 0 16,0 0-16,25 50 15,-25-50-15,1 0 16,48 49-16,-24-49 15,0 25-15,-24-25 16,-1 75-16,25-75 16,-25 49-16,0-49 15,25 50-15,-24-50 16,-1 0-16,0 0 16,-25 49-16,1-49 0,24 0 15,-25 0-15,1 0 16,-1 0-16,-24 25 15,0-25-15,-26 0 16,1 0-16,25 0 16,-25 0-16,-1 0 15,26 0-15,-25 0 16,0 0 0,-1 0 15,26 0-16,-25 0 17</inkml:trace>
  <inkml:trace contextRef="#ctx0" brushRef="#br0" timeOffset="95006.53">9699 9996 0,'0'-25'32,"24"25"-1,26 0-31,-25 0 31,24 0-15,1 0-1,0 0-15,-50 50 47,0-25-31,0 0-1,0 0 1,-50-25-16,50 49 16,-25-49-16,25 25 15,-49-25-15,24 25 16,-25-25 15,50 49-15,25-49 15,0 0-15,0 0-16,-1 0 15,26 0-15,-25 0 16,0 0-16,24 0 16,1 0-1,-25 0 48</inkml:trace>
  <inkml:trace contextRef="#ctx0" brushRef="#br0" timeOffset="96453.61">12030 10914 0,'75'0'47,"-51"0"-31,1 0-1,0 0-15,25 0 16,-25 0-1,-1 0 17,-24 50-1,0-1-15,-49-24-1,24 25 1,0-50-1,25 49-15,-50-24 32,50 25-1,25-50 0,0 0-15,25 0-1,-25 0-15,24 0 16,-24 0-16,0 0 16,0 0-16,24 0 15,-24-25 1,0 25 15,24 0-15,-49-25-16,25 25 0</inkml:trace>
  <inkml:trace contextRef="#ctx0" brushRef="#br0" timeOffset="98636">17016 10269 0,'0'-49'47,"0"73"62,0 1-93,25 25 0,-25-1-1,0 26 1,0-26-1,0 1 1,0-25 0,25 24-1,-25-24 17</inkml:trace>
  <inkml:trace contextRef="#ctx0" brushRef="#br0" timeOffset="103315.92">9550 10914 0,'25'0'94,"-25"-25"-79,49 25 1,-24 0 0,0 0-1,24 0 17,-49 50-17,0 24 1,0-24-1,0-1 1,-24-49 0,24 50-16,-25-50 15,25 50-15,-50-50 16,50 49-16,-49-49 16,49 50-16,-50-50 15,50 25-15,-50-25 0,50 25 31,25-25 1,0 0-1,25 0-31,-1 0 16,1-50-1,-25 50 1,-1 0-1,1 0 17,25 0-1,-1 0 0</inkml:trace>
  <inkml:trace contextRef="#ctx0" brushRef="#br0" timeOffset="104902.85">12378 11733 0,'24'0'125,"-24"49"-94,25-49-31,-25 50 0,0-1 16,25-49-1,-25 50-15,0 0 16,0-26-1,25-24 1,-25 50-16,0-25 16,0 0 15,0-1 0,0 26 16</inkml:trace>
  <inkml:trace contextRef="#ctx0" brushRef="#br0" timeOffset="106285.54">17140 11410 0,'-50'0'78,"50"25"-31,0 0-32,0 24 1,0-24 0,0 0-16,25-25 15,0 50 1,0-50-1,24 24 17,-24-24-17,0 0 1,25 0 0,-26 0-1,26-49 16,-50 24-15,0 0 0,0-24-1,0 24 1,0 0 0,-25 25-16,25-25 15,-25-24 1,1 49-1,24-25-15,-75 25 16,26 0 0,-1 0-1,25 0 1</inkml:trace>
  <inkml:trace contextRef="#ctx0" brushRef="#br0" timeOffset="109146.9">17587 11956 0,'0'0'0,"-25"0"16,-25 0 0,25 0-1,25 25 1,-49-25-16,24 0 15,-25 0 1,1 0 0,-26 0-1,50 0-15,-24 0 16,24 0-16,0 0 16,-24 0-16,24 0 15,0 0-15,0 0 16,-24 0-16,-1 0 15,25 0-15,-24 0 16,-1 0-16,0 0 16,26 0-16,-1 0 15,-25 0-15,25 0 16,1-50-16,-26 50 16,25 0-16,-74 0 15,74 0-15,0 0 16,-24 0-1,24-25-15,0 25 0,-49 0 16,24 0 0,25 0-1,0 0-15,-24 0 16,24 0-16,0 0 16,0 0-16,-49-49 15,49 49 1,0 0-16,1 0 15,-26 0-15,25 0 16,0-25-16,-24 25 16,24 0-16,0 0 15,-24 0-15,24 0 16,0 0-16,0 0 0,-24-50 16,24 50-16,0 0 15,-25 0-15,25 0 16,1 0-16,-26 0 15,25 0-15,0 0 16,25-25-16,-49 25 16,-1 0-1,-24-24 1,24 24 0,25 0-16,1 0 15,-26 0-15,25 0 16,-24 0-16,24 0 15,-25 0 1,1 0 0,24-50-16,-25 50 15,1 0-15,24 0 16,0 0-16,0 0 16,-24 0-16,24-25 15,0 25-15,-25 0 16,25 0-16,1 0 15,-1 0-15,-25 0 16,1 0-16,-1 0 16,0 0-16,1-49 15,-1 49-15,25 0 16,1 0-16,-51 0 16,1 0-1,49 0-15,-25 0 16,26 0-16,-1 0 15,-25 0-15,25 0 16,1 0-16,-26 0 16,0 0-1,-24 0 1,24 0 0,26 0-1,-26 0-15,0 0 0,1 0 16,24 0-16,-25 0 15,25 0-15,-24 0 16,-26 0-16,51 0 16,-26 0-16,0 0 15,26 0-15,-26 0 16,-24 0-16,24 0 16,0 0-16,1 0 15,-1 0-15,1 0 16,-1 0-16,25 0 0,-24 0 15,-1 0 1,25 0-16,-49 0 16,24 0-16,0 0 0,1 0 15,-1 0-15,1 0 16,-1 0-16,0 0 16,-24 0-16,0 0 15,24 0-15,-24 0 16,24 0-16,0 0 15,1 0-15,-1 0 0,1 0 16,-1 0 0,0 0-16,25 0 15,1 0-15,-51 0 16,26 0-16,-1 0 0,0 0 16,1 0-16,-1 0 15,1 0-15,-1 0 16,-24 0-16,24 24 15,0-24-15,1 0 16,-26 0-16,1 0 16,0 0-16,24 0 15,0 0-15,-24 0 0,24 0 16,1 0 0,-1 0-16,0 0 15,-24 0-15,24 0 16,-24 0-16,0 0 0,-1 0 15,26 0-15,-1 0 16,0 0 0,26 0-16,-1 0 15,-25 0-15,1 0 16,24 0-16,-25 25 16,25-25-16,-24 0 0,24 0 15,0 0-15,-25 0 16,1 0-1,24 0 1,0 0 0,-24 0-1,-1 0 1,25 0 0,0 0-1,-24 0 1,49 25-16,-25-25 15,0 0 17,25 50-32,-25-50 15,-24 0 17,49 24 46</inkml:trace>
  <inkml:trace contextRef="#ctx0" brushRef="#br0" timeOffset="111122.76">9699 12030 0,'74'-25'0,"-49"25"16,0 0-1,-1 0 1,26 0-1,-25 0 17,-25 25 15,0 0-32,0 25-15,0-26 31,-50-24-31,50 25 16,-25-25-16,25 50 16,-24-50-16,24 25 15,-25-25-15,25 25 32,0 24-1,49-49-16,1 0 1,0 0 0,24 0-1,-49 0 1,0 0-16,0 0 31,24 0 0</inkml:trace>
  <inkml:trace contextRef="#ctx0" brushRef="#br0" timeOffset="112257.75">10716 11807 0,'0'50'125,"0"-1"-125,74 1 16,-74-1-1,0 1 1,25-25-16,-25 49 16,0-24-1,0 0 1,0-1-1,0 26 1,0-26 0,0 1-1,0-25 1,0 24 0,0 1-1,0-1-15,0 1 16,0-25-16,0 24 15,-50 1-15,50-25 16,0 0-16,0 24 16,0-24-16,25 25 15,-25-26 1,0 26 15,25-50 16,0-25-31</inkml:trace>
  <inkml:trace contextRef="#ctx0" brushRef="#br0" timeOffset="117451.38">12328 13171 0,'-25'0'125,"0"0"-78,1 0-16,-26 0-15,50 50 15,-25-50-31,25 25 15,0 0 1,0 24 0,0-24-1,0 0 1,50-25 0,-50 49-16,25-49 15,-1 0 1,-24 50-1,50-50-15,0 0 16,24-25 0,-49 25-1,0 0 1,-25-25 0,49 25-16,-49-49 15,0 24 16,25 25-31,-25-25 16,0 0 15,-25-24-15,0 24 0,1 25-1,-26-50 16,25 50-15,0 0 15,-24 0-15,24 0 0,25 25-1</inkml:trace>
  <inkml:trace contextRef="#ctx0" brushRef="#br0" timeOffset="119755.79">17388 12254 0,'0'49'156,"25"-49"-156,-25 25 16,25 0-1,-25 24 1,24-49-16,-24 50 15,0-25 1,50 0 0,-50 24-1,25-24 1,-25 0 15,0 24-15,25-49 46,-25-24 141,0-1-171,0 0-17,0 0 1,-25-49 0,25 49-1,-50 25 1,50-25-16,-25 25 15,25-25 1,0-24 0,0 24 15,-24 25-31,24-25 0,0-24 31,-50 24 0,50 0 16,0 50 78</inkml:trace>
  <inkml:trace contextRef="#ctx0" brushRef="#br0" timeOffset="122618.74">14858 12725 0,'-25'0'78,"0"0"-78,-49 0 16,49 0-1,0 0-15,1 0 16,-26 0-16,0 0 16,1 0-16,-1 0 15,1 0-15,-1 0 16,-25 0-16,26 0 16,-1 0-16,1 0 15,-1 0-15,0-50 16,1 50-16,24 0 15,0 0-15,0 0 16,-49 0-16,24 0 0,1 0 16,-1-25-16,-24 25 15,24 0-15,1 0 16,-26 0-16,26 0 16,-1-49-16,0 49 15,26 0-15,-26 0 16,25 0-16,0 0 15,0 0-15,-24 0 16,-1 0-16,1 0 16,-1 0-16,0 0 15,1 0-15,24 0 16,0 0-16,0 0 16,-24 0-16,24 0 0,0 0 15,-24 0 1,24-25-16,0 25 0,-25 0 15,1 0-15,-26 0 16,26 0-16,-1 0 16,1 0-16,-1 0 15,0 0-15,1 0 16,24 0-16,0 0 16,0 0-16,-24 0 15,24 0-15,-25 0 0,25 0 16,-24-50-1,24 50-15,0 0 16,-24 0-16,24 0 0,0 0 16,0 0-16,-24 0 15,-1 0-15,0 0 16,1 0-16,-1 0 16,-24 0-16,-1 0 15,1 0-15,-1 0 16,1-24-16,0 24 15,-1 0-15,1 0 16,-1 0-16,-24 0 16,25 0-16,-1 0 15,1 0-15,0 0 16,-1 0-16,1 0 0,-1 0 16,26 0-1,-26 0-15,26 0 0,-1 0 16,0 0-16,1 0 15,-1 0-15,1 0 16,-26 0-16,26 0 16,-1 0-16,0 0 15,-24 0-15,0 0 16,24 0-16,0 0 16,1 0-16,-26 0 0,26 0 15,-1 0 1,0 0-16,1 0 15,-1 0-15,1 0 16,-1 0-16,0 0 16,26 0-16,-1 0 0,-25 0 31</inkml:trace>
  <inkml:trace contextRef="#ctx0" brushRef="#br0" timeOffset="127561.94">17636 4837 0,'0'0'0,"75"0"63,-51 0-47,26 0-1,0 0 1,-26 0-16,26 0 15,-25 0-15,0 0 16,24 0-16,1 0 16,-25 0-16,24 0 15,1 0-15,-1 0 16,1 0-16,-25 0 16,24 0-16,1 0 0,0 0 15,-1 0 1,26 0-16,-1 0 0,1 0 15,24-25-15,-25 25 16,-24 0-16,24 0 16,-24-50-16,-1 50 15,1 0-15,0 0 16,24 0-16,-24 0 16,-1 0-16,1 0 15,-1 0-15,1 0 0,-25 0 16,49 0-1,-49 0-15,0 0 0,0 0 16,24 0-16,-24 0 16,0 0-1,25 0-15,-1 0 16,-24 0 0,0 0-1,24 0 1,1 0-1,-25 0 1,0 0 15,-25-24-15</inkml:trace>
  <inkml:trace contextRef="#ctx0" brushRef="#br0" timeOffset="128095.96">19893 4539 0,'0'0'0,"25"0"79,25 50-64,-1-50 1,-49 25-16,50-25 15,0 24 1,-26-24 0,-24 50-16,25-50 15,-25 25-15,0 0 32,0 24-17,0 1 1,-49-25-1,-1 24 1,-24-24 0,24-25-1,25 50-15,-24-25 16,-1-25 0,50 49-1,25-49 16,0-25-15</inkml:trace>
  <inkml:trace contextRef="#ctx0" brushRef="#br0" timeOffset="129227.92">21803 4415 0,'0'0'0,"0"-25"31,0 75 94,0 0-109,50-26-16,-50 1 15,0 25-15,25-25 16,-25-1-16,0 26 16,0-25-16,0 0 0,0 24 15,0 1 1,0 0 0,0-26 15,49-24 47,1 0-62,0-24-1,-26 24-15,26 0 16,0 0-1,24 0 1,-49 0-16,0 0 16,-1 0-16,51 0 15,-50 0 1,-1 0 0,1 0 15,25 0-16,-25 0 1</inkml:trace>
  <inkml:trace contextRef="#ctx0" brushRef="#br0" timeOffset="129857.98">22820 4638 0,'0'-24'15,"0"-26"1,-49 50 15,24 0-15,0 25 0,25 0-1,0 24 1,0 1-1,0-1 1,50-49-16,-1 25 16,1-25-1,-50 25 1,25-25 0,-25 50-1,0-25 1,25-1 15,-25 26-15,-25-25 15,-25-25-15,1 49-1,-1-49-15,25 0 16,-25 0 15</inkml:trace>
  <inkml:trace contextRef="#ctx0" brushRef="#br0" timeOffset="130195.81">23192 4688 0,'0'0'0,"50"0"16,-25 25 15,-25 49-16,0-24 1,0 0 0,0-26-16,49 26 15,-49 0 1,25-50 0,-25 24-16,25-24 15</inkml:trace>
  <inkml:trace contextRef="#ctx0" brushRef="#br0" timeOffset="130945.61">23316 4663 0,'0'0'0,"0"-25"0,-24 25 16,24-49-16,49 49 63,-24 0-48,49 0 1,-49 0-16,25 0 15,-25 0-15,49 25 16,-49-1 0,-25 26-1,0-25 1,0 24 0,0-24-1,-25-25-15,-25 50 31,1-50-31,24 0 16,25 25 15,25-25-15,0 0 0,-1 0-16,26 0 0,-25 0 15,24 49 1,-24-49-1,25 25 1,-50 0 15,0 25-15,0-26 0,0 1-1,-25 25 1,-25-50 15,26 25-31,-1-25 16,-25 0-16,-24 0 15,49 0-15,-25 0 32,26 0-17</inkml:trace>
  <inkml:trace contextRef="#ctx0" brushRef="#br0" timeOffset="134320.62">22523 13097 0,'0'-25'32,"24"25"-1,-24-25-15,0 0 15,0-24-31,50 24 31,-50-25-15,0 26-16,25-26 15,-25 25-15,0 0 16,49-49 0,-49 24-16,0 26 31,25 24-31,0 0 62,25 74-46,-1-24 0,1-1-1,-50-24 1,25-25-16,0 0 47,-1 0-32,-24-25 1,50 25-16,-50-25 0,0-24 31,0-1-15,0 1-16,0 24 15,0 74 64,0-24-79,25 0 15,-25 25-15,0-26 16,49 1-16,-49 50 15,50-75 1,-50 24-16,0 1 16,25-25-1,-25 25 1,25-25-16,-25 50 16,49-50-1,1 0 1</inkml:trace>
  <inkml:trace contextRef="#ctx0" brushRef="#br0" timeOffset="134877.34">23788 12626 0,'0'-50'47,"-50"50"-47,0 0 15,1 0 1,24 25-1,25 0 1,0-1 0,0 26-1,25-50-15,0 25 16,24-25 0,-49 25-16,50-25 15,-25 49 1,-25-24 46,0 0-46,0 24 0,-25 1 15,-25-50-16,1 25-15,24-25 16,0 49 0</inkml:trace>
  <inkml:trace contextRef="#ctx0" brushRef="#br0" timeOffset="135205.57">24160 12626 0,'0'49'62,"0"-24"-62,0 0 0,0 24 16,0-24-16,0 0 15,25-25-15,-25 50 16,24-1 0,26-49-16,-25 0 15</inkml:trace>
  <inkml:trace contextRef="#ctx0" brushRef="#br0" timeOffset="135955.63">24234 12601 0,'0'0'0,"0"-25"16,-25 25-16,25-50 15,25 50 32,25 0-31,24 0-1,-49 0 1,0 0-16,24 25 16,1-25-1,-50 25-15,25 25 16,-25-26 0,0 1-1,0 0 1,-50-25-16,1 50 15,24-50-15,0 0 32,25 24-32,25-24 31,24 0-15,1 0-1,0 0 1,-1 0-1,-24 0 1,0 0 0,24 0-1,-49 25 17,25 25-32,-25-25 15,0 24 1,-49-24-1,-1-25 1,50 25 0,-50-25-16,1 0 15,-1 0 1,1 0 0</inkml:trace>
  <inkml:trace contextRef="#ctx0" brushRef="#br0" timeOffset="139720.78">28129 14585 0,'0'25'94,"0"0"-79,0 24 1,24 1-1,-24 0 1,25-50 0,-25 49-16,0 1 0,0 24 15,50-49 1,-50 25 0,0-1-1,25-49-15,-25 75 16,0-51-1,0 1 1,0 0 0,0 25-16,0-26 31,0 1-15,0 25 15,0-25 0</inkml:trace>
  <inkml:trace contextRef="#ctx0" brushRef="#br0" timeOffset="140840.24">27533 15007 0,'-25'-50'32,"1"50"-17,-26 0 17,25 0-17,0 0 1,25 50-16,-49-25 31,49 24-31,0 1 31,0 24-31,25-49 16,-1 0 0,1-25-1,-25 49 1,50-49-16,-1 0 15,1 0 1,-25 0 0,-25-24-1,49 24 1,-49-50-16,0 25 16,25 25-16,-25-49 15,0-1 1,0 0-1,-25-24 1,1 49 0,-1 0-1,-25 25 1,50-49-16,-25 49 16,1 0-1,-26 0 1,25 0-1</inkml:trace>
  <inkml:trace contextRef="#ctx0" brushRef="#br0" timeOffset="141509.21">26764 14932 0,'-49'0'15,"24"0"1,25 25 0,-50 50-16,50-26 31,0 1-31,0-1 31,0-24-31,25-25 16,0 50-1,24-50 1,1 0-16,0 0 16,-26 0-1,1 0 16,-25-50 1,0 25-17,0 1 1,0-26 0,0 25-16,0 0 31,-49 25-31,-1 0 15,25-49 1,0 49 0</inkml:trace>
  <inkml:trace contextRef="#ctx0" brushRef="#br0" timeOffset="142268.37">25648 14684 0,'0'50'78,"25"0"-62,-25-26-16,0 26 15,49 0-15,-49-1 16,0 1-16,0 24 16,0-24-16,0-25 15,0-1-15,0 26 0,25-50 16,-25 50 0,0-26-16,0 1 31,25-25 31</inkml:trace>
  <inkml:trace contextRef="#ctx0" brushRef="#br0" timeOffset="143068.03">24681 15131 0,'-25'0'15,"0"0"17,25 49-1,0 1-16,0 0 1,0 24 0,0-49-1,50-25-15,24 25 16,-24-25 0,-26 0-16,26 0 15,-25 0 1,-25-25-1,50 25 1,-50-25-16,0-25 16,0 26-1,0-26 17,0 25-32,-25 25 15,25-49 1,-25 49-1,25-25-15,-25 25 16,0 0 0,-24 0-1,24 0 1,0 0 0,-25 0-1</inkml:trace>
  <inkml:trace contextRef="#ctx0" brushRef="#br0" timeOffset="143949.54">24011 14784 0,'0'49'63,"0"1"-63,0-25 15,0 24-15,0 26 16,0-26-16,0 1 16,0-1-16,50-24 15,-50 25-15,0-25 16,0 49-1,0-49-15,0 25 16,0-1 0,24-49-1,-24 25 1</inkml:trace>
  <inkml:trace contextRef="#ctx0" brushRef="#br0" timeOffset="144882.63">23093 15131 0,'-25'0'0,"-24"0"47,49 49-16,0 1-31,0 0 16,0-1 0,25 1-1,-1-25 1,26-25-1,-25 49 1,24-49 0,-24 0-1,25-24 1,-25-1 0,-25 0-1,49-25 1,-49 25-1,0 1 1,0-26 0,-25 50-16,25-25 15,-24 0 1,24-24 0,-25 49-16,-25 0 15,25 0 16,1 0-31,-1 0 16,25 25 0,-50-25-1</inkml:trace>
  <inkml:trace contextRef="#ctx0" brushRef="#br0" timeOffset="145683.9">21977 14784 0,'0'-25'16,"0"50"46,0 24-46,0 1-16,0-1 16,0 1-16,0 24 15,50 26-15,-50-26 16,0 0-16,0-24 15,24 0-15,-24 24 16,0-24-16,0-25 16,0-1-16,0 26 15,0 0 1</inkml:trace>
  <inkml:trace contextRef="#ctx0" brushRef="#br0" timeOffset="158428.35">13221 967 0,'0'-24'63,"0"73"-1,50-24-46,-50 25 0,24 24-1,-24-24 1,0-26-16,50 1 16,-50 25-16,0-1 15,0-24-15,25 0 16,-25 25-16,0-26 15,25 1-15,-25 25 16,49-50-16,-49 49 16,0 1-1,0-25 1,25-25-16,-25 50 16</inkml:trace>
  <inkml:trace contextRef="#ctx0" brushRef="#br0" timeOffset="159180.29">12601 1463 0,'-25'0'15,"0"0"1,-24 0 15,49 25-31,0 25 16,0-1-1,0 1-15,24 0 32,1-1-17,25-49-15,-1 0 16,-24 0-1,0 0-15,0 0 16,24 0 0,-24 0-16,-25-24 15,25 24-15,-25-25 16,0 0 0,0-25 15,0 1-16,0 24 1,-50 25 0,26 0-16,-76-50 15,76 50 1,-1 0-16,0 0 16,-25 0-1</inkml:trace>
  <inkml:trace contextRef="#ctx0" brushRef="#br0" timeOffset="159869.79">11981 1463 0,'-25'0'0,"25"25"16,0 25 0,0-25-16,0-1 15,0 26 1,0 0-16,0-1 31,25-49-31,-25 25 16,49-25-16,-24 0 15,0 0 1,24 0 0,-24 0-1,0-25 17,-25-24-1,0 24-31,0 0 31,0-25-31,0 26 16,-25 24 15,25-25-31,-49 25 16,24 0-1,0 0 1,-25 0-1,26 0 1,-1 0 0</inkml:trace>
  <inkml:trace contextRef="#ctx0" brushRef="#br0" timeOffset="160617.29">11112 1067 0,'0'-25'16,"0"74"77,0-24-93,0 25 0,0-25 16,0 24 0,25 1-16,-25-1 15,0-24-15,25 0 0,-25 25 16,0-26-16,25 1 16,-25 25-16,0-25 15,0 24 1,0-24-1,50-25 1</inkml:trace>
  <inkml:trace contextRef="#ctx0" brushRef="#br0" timeOffset="161420.72">10468 1538 0,'-50'0'16,"50"25"15,0 24-31,0 1 16,0 0-1,0-1 1,50 1 0,-26-50-16,1 0 15,0 0-15,25 0 16,-1 0 0,-24 0-16,0 0 31,-25-25-16,49 25-15,-49-25 16,25 25 0,-25-25-1,0-24 1,0-1 0,0 25-1,-49 0 1,24 25-1,0 0 1,-25 0 0,1 0-1,24 0-15,-25 0 32</inkml:trace>
  <inkml:trace contextRef="#ctx0" brushRef="#br0" timeOffset="162010.67">9649 1091 0,'-25'0'31,"25"25"0,0 25-15,0-1-16,0 26 16,0-26-16,0 1 15,0 0-15,0-1 16,0-24-16,0 25 15,0-26-15,0 1 16,0 25 0,25-50-16</inkml:trace>
  <inkml:trace contextRef="#ctx0" brushRef="#br0" timeOffset="162720.51">9029 1538 0,'-25'0'31,"25"25"-15,0 24-1,0-24-15,0 0 16,0 0 0,0 24-16,0 1 15,25-25-15,0-25 31,24 0-15,-24 0 0,0 0-1,-25-25 1,0 0-16,25 25 16,-25-49-16,0 24 15,0 0 16,0-25-31,0 25 16,-25 25 0,25-24-1,-25 24 1,-24 0 0,24 0 15</inkml:trace>
  <inkml:trace contextRef="#ctx0" brushRef="#br0" timeOffset="163241.31">8508 1215 0,'0'-49'16,"-25"49"-16,25 25 47,0-1-32,0 26-15,0 24 16,0 1 0,0-1-16,0 1 0,25-1 15,-25 1-15,50-1 16,-50-24-16,0-1 15,24-24-15,-24 25 16,0-1 0</inkml:trace>
  <inkml:trace contextRef="#ctx0" brushRef="#br0" timeOffset="-128008.9">23192 16222 0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6:21.5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16917 10492 0,'25'0'47,"-1"0"16,26-49-32,-25 49 0,0 0-15,24 0 15,-24 0-31,0 0 31,24 0-31,1-25 16,-25 25 0,0 0 15,24 0-15,-24 0 15,0 0-16,0 0 32,24 0 16,-24 0-1</inkml:trace>
  <inkml:trace contextRef="#ctx0" brushRef="#br0" timeOffset="32689.46">9079 6003 0,'-25'0'219,"0"0"-188,-25 0-15,25 0 15,1 0 1,24 25-17,-50 24 16,50-24-15,0 0 0,0 24-1,0-24 1,0 0 0,0 0-1,25-25-15,-25 49 16,25-49-1,24 25 17,-24-25-17,25 0 1,-25 0 0,-1 0-1,26 0 16,-50-25-31,25 25 16,-25-49 0,0 24-1,25 25-15,-25-25 16,0 0 0,0-24-1,0 24 1,0 0-1,0-24 1,-50-1 15,25 50-15,0-25 0,-24 25 15,24 0-16,0 0 1,0 0 0,-24 0-1,49 25 17</inkml:trace>
  <inkml:trace contextRef="#ctx0" brushRef="#br0" timeOffset="34737.99">9079 7169 0,'0'24'156,"-25"-24"-141,25 25 32,-50-25-31,50 25 0,0 25 15,0-26-16,0 1 1,0 25 0,0-25-1,25-1 1,0-24 15,-25 50-15,25-50-1,24 0 17,-24 0-17,0 0 1,24 0 0,-24 0-16,0-25 31,-25 0 0,0 1-15,50 24-1,-50-50-15,0 25 16,-25 0 0,25-24-1,-50 49 1,50-25-16,-25 25 15,25-25-15,-49 25 0,24-49 32,0 49-32,-24-25 15,24 25 1,0 0 15,25 49-15,-50-49-16,50 25 15,0 0 1</inkml:trace>
  <inkml:trace contextRef="#ctx0" brushRef="#br0" timeOffset="35958.69">9153 8210 0,'0'0'0,"0"25"0,-25-25 0,25 25 31,-25-25-31,25 25 16,0 24 0,0 1-1,0-25 1,0 0 0,0 24-1,0-24 1,0 0-1,0 0 1,25-25 0,25 0-1,-25 0 1,-1 0 0,26 0-1,-25 0 1,-25-25-16,25 25 0,-25-50 15,24 50 1,-24-25-16,0 1 31,0-1-15,0-25 0,0 25-1,-24 25 1,-26-24-1,25 24 1,-24-50 0,24 50-1,-25 0 1,25 0 15,25 50-31</inkml:trace>
  <inkml:trace contextRef="#ctx0" brushRef="#br0" timeOffset="38255.94">9302 9699 0,'-25'24'141,"-25"26"-110,50-25-15,0 0 15,0-1-15,0 26 15,0-25-16,25-25 1,0 0-16,0 0 31,24 0-15,-24 0 0,0 0-1,0 0 1,24 0 15,-24 0-15,-25-50-1,25 50-15,-25-25 16,50 25 0,-50-24-1,0-26 1,0 25 15,-25 0 0,25-24-15,-25 49-16,-25-25 31,26 25-15,24-25-1,-25 25 1,0 0 0,-25 0 15,26 0-15,-1 0 15,0 0-16,-25 0 1</inkml:trace>
  <inkml:trace contextRef="#ctx0" brushRef="#br0" timeOffset="40061.35">9376 10864 0,'-49'0'15,"49"50"48,0 0-47,0-1-16,0-24 15,0 0-15,0 24 16,0-24-16,0 0 15,0 0-15,0 25 16,0-26-16,0 1 0,0 25 16,0-1-1</inkml:trace>
  <inkml:trace contextRef="#ctx0" brushRef="#br0" timeOffset="41186.12">9401 12204 0,'0'50'62,"0"-26"-46,0 26 0,0 0-1,0-26 1,0 26-1,0 24-15,0-49 32,0 0-17,0 0 1</inkml:trace>
  <inkml:trace contextRef="#ctx0" brushRef="#br0" timeOffset="42277.13">9302 13469 0,'0'25'0,"0"0"16,0 24-1,25 1 1,-25-1 0,49 1-1,-49-25 1,0 0-16,25 49 15,-25-49 1,0 0-16,0 24 16,0-24-16,0 25 15</inkml:trace>
  <inkml:trace contextRef="#ctx0" brushRef="#br0" timeOffset="43001.37">9327 14858 0,'0'0'0,"0"50"0,0-26 15,0 26 1,0 0-16,49-26 16,-49 51-1,0-26 1,25-49-16,-25 50 15,0-25 1</inkml:trace>
  <inkml:trace contextRef="#ctx0" brushRef="#br0" timeOffset="46007.54">10244 6052 0,'-49'0'94,"24"0"-63,0 0 0,0 0-15,25 25 15,0 25 1,-49-50-32,49 25 15,0-1 1,0 26-1,0-25 1,0 0 15,0-1-15,0 26 0,25-50-1,-25 25 1,24-25-1,1 0 17,0 0-17,25 0 17,-26 0-17,1 0 16,-25-50-15,25 50 0,-25-25-16,50 25 15,-50-24 1,0-1 15,24 25-15,-24-50-1,0 25 17,0 1-17,0-26 17,-49 50-1,49-25-16,-25 25 1,0 0 15,0 0-15,-24 0 0,24 25-1,0-25 16</inkml:trace>
  <inkml:trace contextRef="#ctx0" brushRef="#br0" timeOffset="47283.73">10170 7218 0,'-25'0'15,"25"25"1,-25-25-1,25 25 1,-49 0 0,49 49-1,0-49-15,0 0 16,0-1-16,0 51 16,0-50-1,74-25 16,-24 0-15,-1 0 0,-24 0-1,0 0 1,25-50 0,-50 25-1,24 25-15,-24-49 16,0-1-1,0 25 1,0 0 0,-49-24-1,24-1 1,-25 25 0,26 25-16,-1 0 31,-25 0 0,25 0-15,-24 25-16,49 50 31</inkml:trace>
  <inkml:trace contextRef="#ctx0" brushRef="#br0" timeOffset="49062.83">10220 8161 0,'0'25'125,"0"-1"-125,0 26 15,0 0-15,0-1 16,0-24-16,24 49 15,-24-24-15,50 0 16,-50-26-16,0 26 0,25-25 16,-25 24-1,0-24 1</inkml:trace>
  <inkml:trace contextRef="#ctx0" brushRef="#br0" timeOffset="49875.45">10294 9525 0,'25'0'16,"-25"25"15,0 49-15,0-49-16,25 0 16,-25 24-16,0-24 15,0 0-15,0 0 16,0 24-16,0 1 15,0-25 17</inkml:trace>
  <inkml:trace contextRef="#ctx0" brushRef="#br0" timeOffset="51431.89">10319 11088 0,'-25'0'94,"0"24"-63,25 51-15,-49-75-16,49 50 15,0-1 1,24-24-1,1 49 1,25-49-16,-25 0 31,-1-25 1,26 0-17,-50-25-15,25 25 16,-25-25-16,0 1 15,25 24 1,-25-50-16,0 25 31,0 0-15,0 1 0,-25 24-1,-25-50 1,25 50-1,1 0-15,24-25 32,-50 25-32</inkml:trace>
  <inkml:trace contextRef="#ctx0" brushRef="#br0" timeOffset="52649.05">10344 12502 0,'-25'0'78,"0"0"-46,25 49-17,0 1-15,0-1 31,0 1-31,50-50 16,-26 0 0,1 0-1,25 0 1,-50-25-16,25 25 16,-25-25-1,0 1 16,0-1-15,0-50 0,0 51 15,-50 24 0,25 0-15,0 0-1,-24 49 17,49-24-17</inkml:trace>
  <inkml:trace contextRef="#ctx0" brushRef="#br0" timeOffset="53426.54">10418 13593 0,'0'50'47,"0"-26"-32,0 26 1,0 0-1,0-26-15,0 26 16,0-25-16,0 24 16,0 1-16,0 0 15,0-26-15,0 1 0,0 0 16,0 25 0</inkml:trace>
  <inkml:trace contextRef="#ctx0" brushRef="#br0" timeOffset="54047.61">10517 14784 0,'0'24'0,"0"1"47,0 25-32,25-25 1,-25 24-16,0 1 0,0-1 15,0 1 1,0 0-16,0-1 0,0 1 16,0-25-16,0-1 15,0 26 1</inkml:trace>
  <inkml:trace contextRef="#ctx0" brushRef="#br0" timeOffset="56005.45">10988 6226 0,'-49'0'109,"49"50"-93,-25-50-1,25 49-15,0 1 16,0-25 0,0 24-1,50-49 1,-26 0-1,1 0 1,25-25 0,-25 1-1,-25-26 1,24 50 0,-24-50-1,0 1-15,0 24 31,0 0-15,0-24 0,0 24-1,-24 0 1,-26 25 0,25 0-1,0 0 1,-24 50-1,49-1 1</inkml:trace>
  <inkml:trace contextRef="#ctx0" brushRef="#br0" timeOffset="56898.46">10988 7268 0,'0'-25'0,"0"50"109,25 24-93,-25 1-16,0 0 15,25-1-15,-25 1 0,0-1 16,50 26-1,-50-50-15,0-1 0,0 26 16,24 0 0</inkml:trace>
  <inkml:trace contextRef="#ctx0" brushRef="#br0" timeOffset="57876.39">11038 8558 0,'0'24'0,"0"1"31,0 25-15,0-1-1,25-49 1,24 0 0,-24 0-1,0 0 1,25-24 15,-25-1-15,-25 0-1,0-25 17,0 26-17,0-1-15,-25 25 32,25-50-32,-50 50 15,-24 0 1,49 25-1,25 0 1</inkml:trace>
  <inkml:trace contextRef="#ctx0" brushRef="#br0" timeOffset="59065.12">11088 9525 0,'24'0'94,"-24"74"-63,0-24-15,25-25-16,-25 24 15,0 1-15,0 0 16,0-26-16,0 1 16,50 25-16,-50-25 15,0-1-15,0 26 16</inkml:trace>
  <inkml:trace contextRef="#ctx0" brushRef="#br0" timeOffset="61018.97">11237 11212 0,'-25'0'16,"0"0"62,0 0-47,-25 49 0,50 1-31,0 0 32,0-26-32,0 26 31,0-25-15,50-25 15,-25 0-16,0 0 1,24 0 15,-24-50-15,-25 25 15,0 1-15,0-26-1,0 25 1,0 0 15,0 1 1,-49 24-32,-1 0 15,25 0 16,0 0-15,-24 0 0</inkml:trace>
  <inkml:trace contextRef="#ctx0" brushRef="#br0" timeOffset="61973.82">11261 12229 0,'0'25'47,"0"24"-32,0-24 1,0 25-1,0-26 1,0 51 0,0-50-16,0-1 15,0 26 1,0 0 0,0-1-16,-24 1 31,24-25-16</inkml:trace>
  <inkml:trace contextRef="#ctx0" brushRef="#br0" timeOffset="63315.24">11261 13891 0,'0'-25'47,"0"50"0,0 24-32,-49-49 1,49 25-16,0 0 16,25-25-1,-25 25 1,49-25 0,-24 0-1,0 0-15,24 0 31,-49-25-31,25 25 16,-25-50 0,0 25-1,25 25 1,-25-24-16,0-1 16,0-25-1,0 25 1,-25 25-1,-24 0 1,-1 0 0,0 0-1,26 0 1,24 25-16,0 25 16</inkml:trace>
  <inkml:trace contextRef="#ctx0" brushRef="#br0" timeOffset="64045">11361 15056 0,'0'25'63,"0"25"-48,0-1 1,0-24-16,0 0 15,0 0-15,0 24 16,0 1-16,0-25 16,24-25-1,-24 25 1</inkml:trace>
  <inkml:trace contextRef="#ctx0" brushRef="#br0" timeOffset="65105.14">11857 15131 0,'0'0'0,"24"0"79,1 0-64,50 0 1,-51 0-16,26 0 15,-25 0 1,0 0-16,-1 0 0,26 0 16,0 0-1,-25 0-15,24 0 0,-24 0 16,25 0-16,-26 0 16,1 0-16,25 0 15,-25 0-15,-1 0 16,26-50-16,-25 50 15,24 0 1,-49-25-16,50 25 16,-25 0-16,49 0 15,-49-49 1,0 49 0,24 0 15,-24 0 0,0 0-15,0 0 15,-25-25-15,49 25-1,-49-25 1,0 0-1</inkml:trace>
  <inkml:trace contextRef="#ctx0" brushRef="#br0" timeOffset="65645.03">12725 14858 0,'0'0'0,"25"0"62,24 0-31,1 0-31,-25 50 0,-1-50 16,26 0 0,-50 24-16,50-24 15,-26 0-15,1 0 32,25 0-17,-25 0 1,-25 25-16,24-25 15,-24 25 1,0 49 0,0-49-1,-49-25-15,-1 50 16,25-50-16,1 49 16,-51-49-1,26 75-15,-1-75 0,0 49 16,1-49-16,24 0 15,0 0 1</inkml:trace>
  <inkml:trace contextRef="#ctx0" brushRef="#br0" timeOffset="66576.81">11881 13940 0,'-49'0'16,"49"25"31,25-25-32,-1 0 1,1 0-16,25 0 16,-25 0-16,24 0 15,1 0-15,-1 0 16,1 0-16,25 0 15,-26 0-15,1 0 16,-1 0-16,1 0 16,0 0-16,-1 0 15,1 0-15,24 0 16,1 0-16,-26 0 0,1 0 16,-1 0-16,-24 0 15,25 0-15,-25 0 16,-1 0-16,1 0 15,25 0-15,-25 0 16,24 0 0,1 25-1,0-25 1,-26 0 62,1 0-62,-25-50 31,0 1-32,-49 49-15</inkml:trace>
  <inkml:trace contextRef="#ctx0" brushRef="#br0" timeOffset="66927.57">13022 13841 0,'-49'0'32,"74"0"-1,49 0-16,-24 25-15,-26-25 16,1 49-16,25-49 16,-25 25-16,24-25 15,-49 50 1,50-50 0,-50 25-16,-25-1 15,-24 26 16,24-50-31,-25 25 0,0-25 16,-24 49 0,0-49-16,-1 0 0,26 0 15,-1 0-15,0 0 16,-24-24 0</inkml:trace>
  <inkml:trace contextRef="#ctx0" brushRef="#br0" timeOffset="68017.17">11832 12725 0,'0'0'0,"0"-25"15,-25 25 1,25-25 15,0 0 16,25 25 31,0 0-78,24 0 16,-24 0-1,0 0-15,24 0 0,1 0 16,0-49 0,-1 49-16,1 0 0,0-25 15,-1 25-15,26 0 16,-26-50-16,1 50 16,-25 0-16,-1 0 15,26-24-15,0 24 16,-1 0-16,1 0 15,24-50-15,-24 50 16,-1 0-16,1 0 0,-25 0 16,24 0-1,-24 0-15,0 0 0,25 0 32,-1 0-32,-24 0 15,0 50 1,25-50-1,-1 0 1,-49 24 0,25-24 46</inkml:trace>
  <inkml:trace contextRef="#ctx0" brushRef="#br0" timeOffset="68457.06">13097 12328 0,'0'0'0,"0"50"62,49-50-62,-49 24 16,50-24-16,0 25 15,-1-25 1,-49 50 0,25-50-16,0 25 31,-25-1 0,0 26-15,0-25-1,0 0 1,-50 24 0,-24-24-1,24-25-15,25 50 16,1-50-16,-26 0 16</inkml:trace>
  <inkml:trace contextRef="#ctx0" brushRef="#br0" timeOffset="69666.11">11832 11385 0,'0'0'0,"25"0"16,24 0 0,-24 0-1,0 0 1,0 0-16,24 0 0,-24 0 16,25 0-16,-1 0 15,26 0-15,-26 0 16,26 0-16,-26 0 15,1 0-15,0 0 16,-1 0-16,1 0 16,-1 0-16,1 0 15,0 0-15,-1 0 16,1 0-16,-1-49 16,1 49-16,24 0 15,-24 0-15,-25 0 16,0 0-16,24 0 0,1 0 31,0 0-31,-1 0 16,-24 0 15,0 0 63</inkml:trace>
  <inkml:trace contextRef="#ctx0" brushRef="#br0" timeOffset="70085.08">13022 11112 0,'0'25'46,"50"-25"-46,0 50 16,-26-50-16,26 25 16,0 49-1,-1-24 1,-49-25 0,0-1-1,0 26 1,0-25-1,-24-25 1,24 25-16,-50-25 16,25 49-16,-25-49 0,26 0 15,-1 25-15,-25-25 16,-24 0 0,49 0-16,0 0 0,-24 0 15</inkml:trace>
  <inkml:trace contextRef="#ctx0" brushRef="#br0" timeOffset="71164.99">11385 9823 0,'0'24'16,"25"-24"31,25 50-32,24-50 1,-49 0-16,0 0 16,24 25-16,26-25 0,-26 0 15,1 0-15,0 0 16,-1 49-16,1-49 16,-1 0-1,26 0-15,-26 0 0,-24 25 16,25-25-16,0 0 15,24 0-15,0 0 16,1 0-16,-1 50 16,-24-50-16,-1 0 15,-24 25-15,25-25 16,-25 0-16,-1 0 16,26 0-16,-25 49 0,24-49 31,-24 0-16,25 0 1,-25 0 15,-1 0-15,26 0 31,-25 0-32,-25-24 17,0-1-1</inkml:trace>
  <inkml:trace contextRef="#ctx0" brushRef="#br0" timeOffset="71756.77">12898 9847 0,'0'0'0,"0"50"46,25 0-30,25-26 0,-25 26-1,24-25 1,-49 0 0,25-25-16,-25 49 15,0-24 1,0 0-1,-25 25 1,25-1 0,-25-49-16,25 50 15,-24-50-15,24 25 0,-50-25 16,0 49 0,26-49-16,-1 0 15,-25 25-15,25-25 16,1 0-16,-26 0 15</inkml:trace>
  <inkml:trace contextRef="#ctx0" brushRef="#br0" timeOffset="72836.13">11683 8756 0,'25'0'16,"24"0"0,-24 0-16,0 0 15,25 0 1,-26 0-16,26 0 0,0 0 15,-1 0 1,26 0-16,-1 0 0,1 25 16,-1-25-16,0 0 15,-24 0-15,49 49 16,-24-49-16,-1 0 16,-24 0-16,-1 0 15,1 0-15,24 0 0,1 0 16,-1 0-1,-24 25-15,-1-25 16,1 0-16,0 0 16,-26 0-1,1 0 17,25 0 30,-25 0-31</inkml:trace>
  <inkml:trace contextRef="#ctx0" brushRef="#br0" timeOffset="73229.48">13171 8756 0,'25'0'78,"25"0"-78,-1 0 16,-49 50 0,25-50-16,0 24 15,-25 1 16,0 25 1,0-25-17,0-1 1,-50-24 0,26 0-16,-26 0 15,25 50-15,0-50 16,-24 0-16,24 0 15</inkml:trace>
  <inkml:trace contextRef="#ctx0" brushRef="#br0" timeOffset="74533.08">11658 7590 0,'0'0'0,"25"0"0,25 0 16,-1 0-16,1 0 16,-1 0-16,26 0 15,-26 0-15,26 0 16,-1 25-16,26-25 16,-1 0-16,25 50 15,-50-50-15,25 0 0,25 0 16,-24 0-1,-26 0-15,0 0 16,-24 0-16,0 0 0,24 0 16,-49 0-16,0 0 15,24 0-15,1 0 16,-25 0-16,0 0 0,24 0 31,-74 0 79,1-50-95,-1 50-15,-25 0 16,25 0-16,1 0 15,-26 0-15,25 0 16,25-25 0,50 25 31,-25 0-47,-1 0 15,26 0-15,0 0 16,-26 0 15,-24 50 32,0-25-48,0-1 1,-49 26 15,-1-50 0,50-25-31</inkml:trace>
  <inkml:trace contextRef="#ctx0" brushRef="#br0" timeOffset="75544.49">11807 6424 0,'25'0'62,"24"0"-46,1 0-16,49 0 16,0 0-16,50 0 15,-25 0-15,50-49 16,49 49-16,25-50 15,-49 50-15,24 0 16,-49-49-16,-26 49 16,-24 0-16,-24 0 15,-26 0-15,-24-25 0,-1 25 16,-74 0 93,-49 0-93,24 0 0,1 0-1,24 0 1,0 0-1,-24 0 1,24 0 0,25-50 15</inkml:trace>
  <inkml:trace contextRef="#ctx0" brushRef="#br0" timeOffset="76138.2">13543 6102 0,'0'25'16,"50"-25"-1,-50 25 16,25-25-31,24 24 32,1-24-32,0 0 15,-50 50-15,49-50 16,1 25 0,-25-25-1,-25 49 1,0-24 15,-25 0-15,-25 25-1,1-26 1,-26 26 0,50-50-1,25 25-15,-49-25 16,49 25-16,-50-25 15,50 49 1,-25-49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32.2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11757 12799 0,'-24'0'15,"24"-25"48,74 25-16,-49 0-47,24 0 15,1 0-15,0 0 16,-1 0-16,26 0 16,-26 0-16,-24 0 15,0 0-15,49 0 16,-49 0-16,25 0 16,-25 0-16,-1 0 15,26 0-15,-25 0 16,0 0-16,24 0 15,26 0 1,-26 0 0,1 0-1,-25 0 1,-25 25-16,-25-25 78,-25 0-62,1 0-16,-1 0 0,-24 0 15,-1 0 1,1 0-16,-1-49 0,-24 49 16,-25 0-16,25-50 15,0 50-15,-1 0 16,26 0-16,0-25 15,24 25 1,75 0 0,24 0-1,26 0 1,-1 0-16,1 0 16,-1 0-16,0 0 15,1 50-15,-26-50 16,1 0-16,0 0 15,-1 0-15,1 0 16,-50 25 15,-74-25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33.7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22572 12601 0,'0'0'0,"-25"0"31,1 0-31,-26 0 16,0 0-1,1 0 1,24 0-16,-25 0 16,26 49-16,-1-49 15,0 0-15,-25 0 16,1 0-16,-1 0 0,1 0 16,-1 0-16,0 0 15,-24 0-15,49 0 16,-24 0-16,49 25 47,24-25-32,26 25-15,24-25 0,1 0 16,24 0 0,0 50-16,-24-50 15,-1 0-15,0 0 16,-24 49-16,-25-49 0,0 0 15,24 0 1,-74 0 15,-49 0-15,-25 0-16,-25 0 16,25 0-16,-1 0 15,1 0-15,25-25 16,24 25-16,1 0 15,98 0 32,1 0-31,24 0-16,-24 0 16,-1 0-16,1 0 0,0 0 15,-1 0-15,1 0 16,-25 0-1,-50 0 17,-25 0-32,-24 0 15,-1 0-15,26 0 16,-1 0-16,25 0 16,1 0-16,-26 0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35.1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11683 13692 0,'50'0'63,"-1"0"-47,1 0-16,24 0 15,25 0-15,1 0 16,-1 0-16,25 0 15,-25 0-15,0 0 16,-49 0-16,-25 0 16,0 0-1,-50 0 48,0 0-48,-25 0-15,-24 0 16,0 0-16,-1 0 16,1 0-16,-1 0 15,1 0-15,-1 0 16,51 0-16,98 0 47,25 0-47,50 0 15,0 0-15,-50 0 16,0 0-16,-49 0 0,-25 0 31,-25-49-31,-25 49 16,-49 0-16,-26 0 16,-24 0-16,-24 0 15,23 0-15,-23 0 16,98 24-16,199-24 31,49 0-15,26-24-16,-26 24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36.6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21530 13692 0,'0'0'16,"-49"0"-1,24 0-15,0 0 31,50 0 16,49 0-31,26 0-16,-1 0 16,0 0-16,25 0 0,25 0 15,-50 0-15,-24 0 16,-26 0-16,-24 0 15,-75 0 17,-24-25-17,-25 25-15,0 0 16,-50 0-16,50 0 16,24 0-16,25 0 15,26 0-15,73 0 47,1 0-47,24-24 0,1 24 16,-26 0-1,1 0-15,-100 0 32,-24 0-17,0 0-15,-1 0 16,50 0-16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37.7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12030 14511 0,'0'0'0,"-49"0"0,24 0 15,0 0 1,75 0 31,24-50-32,25 50-15,1 0 0,-1 0 16,0-25-16,-25 25 16,-24 0-16,0 0 15,-75 0 17,-25 0-17,-49 0-15,-50 25 16,25-25-16,-25 0 15,0 25-15,50-25 0,25 0 16,49 0 0,50 0 15,49 0-31,1 0 16,24 0-16,25 0 15,-50 0-15,-24 0 16,-25 0-16,-75 0 47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38.9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21779 14412 0,'0'0'0,"-50"0"31,0 0-31,25 0 16,1 0-1,24 24 1,0 1 31,24-25-32,26 0-15,25 25 16,49-25-16,-25 0 16,0 0-16,-25 50 15,1-50-15,-26 0 16,-24 0-16,-50 0 47,-24 0-47,-26-25 15,-24 25-15,0 0 16,0 0-16,-25-25 0,49 25 16,26 0-1,24 0-15,74 0 32,26 0-17,-25 0-15,-1 0 16,1 0-16,-25 0 15,-75 0 32,25 0-47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39.9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22151 15280 0,'-25'0'78,"-25"0"-78,-24 0 16,-1 0-16,-24 0 0,0 0 15,0 0 1,-1 0-16,26 0 16,24 0-16,26 0 15,48 0 17,26 0-17,24 0-15,26 0 16,-26 0-16,1 0 15,-26 0-15,1 0 0,-25 0 16,-1 0 0,-73 0 31,-1 0-32,1 0-15,-1 0 0,25 0 16,75 0 15,24 0-15,1 0-16,-26 0 15,1 0-15,-25 0 16,24 24 0,-98-24 15,-1 0-31,0 0 15,1 0-15,-1 0 16,25 0-16,-24 0 16,-26 0-16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41.2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11708 15503 0,'0'-25'15,"0"50"-15,-50-50 0,25 25 16,50 0 31,25 0-31,24 0-16,1 0 0,-1 0 15,0 0 1,1 0-16,-1 0 15,-24 0-15,-25 0 0,0 0 16,-50 0 31,-25 0-47,-24 0 16,24 0-16,0 0 15,1 0-15,24 0 16,-25 0-16,26 0 15,98 0 17,0 0-17,1 0-15,-1 0 0,1 0 16,-26 0-16,-24 0 16,25 0-1,-75 0 32,0-49-47,-49 49 16,49 0-1,50 0 17,24 0-17,1 0 1,0 0-16,-1 24 15,-24-24-15,0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42.16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12824 16346 0,'0'0'16,"-50"-49"15,1 49-15,24 0-16,-25 0 15,1 0 1,-26 0-16,-49 24 15,25-24-15,0 0 16,0 0-16,-1 0 0,26 0 16,24 0-1,26 0-15,73 0 32,26 0-17,-1 0 1,0 0-16,1 0 0,-1 0 15,1 0-15,-50 0 16,24 0-16,-49-49 16,-25 49 15,1 0-15,-26-25-16,0 25 15,1 0-15,-1 0 0,25 0 16,75 0 31,24 0-47,1 0 15,-26-50-15,-24 50 16,0 0 0,-75 0 15,1 0-31,-26 25 15,1-25-15,49 0 0,124 0 47,1 0-47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43.35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22250 16197 0,'-25'0'0,"0"0"16,-24-24-1,24 24-15,-25 0 16,1 0-16,-26 0 0,1 0 16,-1 0-1,-24-50-15,25 50 16,24 0-16,0 0 16,1 0-16,24 0 15,-25 0-15,26 0 16,73 0 15,26 0-31,-1 0 16,25 0-16,-24 25 15,-1-25-15,1 0 16,-26 0-16,-24 0 16,0 0-16,-50 0 46,-25 0-46,1 0 16,-1-25-16,1 25 0,24 0 16,0 0-1,75 0 17,24 25-17,50-25 1,-50 25-16,26-25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44.2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22250 17041 0,'0'0'16,"-50"0"0,50-50-16,-25 50 15,-24 0-15,-26-25 32,1 25-32,24 0 15,-24 0-15,0 0 16,-1-49-16,1 49 0,24 0 15,25 0 1,-24 0-16,73 25 47,51-25-47,-1 0 16,26 0-16,-1 0 15,25 0-15,-75 24 16,1-24-16,-25 0 15,0 0 1,-75 0 15,0 0-31,1 0 0,-26 0 16,26 0 0,24 0-16,25 25 15,25-25 1,24 0-16,26 0 15,-26 0-15,1 0 16,0 0-16,-1 0 16,-123 0 15,-1 0-15,-24 50-16,-25-50 15,25 0-15,0 0 0,24 0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45.9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12526 16966 0,'-24'0'93,"-1"0"-77,-25 0 0,-24 0-1,24 0-15,25 0 16,1 0-16,-26 0 15,0 0-15,25 0 16,-24 0-16,-1 0 0,1 0 16,24 0-1,25 50-15,-25-50 0,25 25 78,50-25-78,24 0 16,0-25-16,-24 25 16,0 0-16,-1-25 15,1 25-15,-25 0 16,-50 0 31,-25 0-32,1 0-15,-1 0 16,0 25-16,26-25 16,-26 0-16,50 50 15,-25-50-15,75 0 47,-25 0-31,24 0-16,1 0 15,0-25-15,-26 25 16,26 0 0,-100 0 15,26 25-15,-26-25-1,25 0-15,-25 24 16,26-24-16,-1 0 15,74 0 17,1 0-17,0 0-15,-1-24 16,1 24-16,-25 0 16,24 0-1,-73 0 16,-1 0-31,0 24 16,-25-24-16,50-49 47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19.304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16842 4068 0,'0'25'79,"0"24"-17,0-24-15,0 0-31,0 25 15,0-26 0,0 1-15,0 0 15,0 49-15,0-49 15,0 0-16,0 0 17,0 24-1,0-24-15,0 0 15,0 25 0,0-26 0,0 1 1,0 0-17,0 25 16,0-26-15,0 1 15,0 25 1,0-25-1,0 0-16,0-1 17,0 26-1,-24-50-31,24 25 31,0 0 0,0-1-15,0 26 0,0-25 15,0 0 0,0 24 0,0-24 1,0 0-1,0 0 16,0 24-16,0-24 0,24-25-15,-24 25 0,0 24-1,0-24 16,0 0-15,0 0 0,0 24 15,0-24 0,0 0 0,0 25 1,0-26-17,0 1 17,0 0-1,0 25-16,0-26 17,0 1-1,0 0-15,0 25-1,0-25 16,0-1 1,0 26-1,0-25 16,0 0-16,0-1 16,0 26 0,0-25-16,0 0 0,0 24 16,0-24 0,0 0-16,0 0 16,0 24-16,0-24 16,0 0-15,50-25-1,-50 49-16,0-24 32,0 0-15,0 0 14,0 24 17,0-24 15,0 0-15,0 0-17,-25-25-14,25 49-32,0-24 31,-25-25-15,25 25-1,0 25 1,0-26 15,0 1 0,0 0 1,0 25 14,0-25-14,50-100 124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26.180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16892 7665 0,'-50'0'187,"26"49"-156,24-24-15,-50 0 0,50 24-1,0-24 1,0 0 0,0 25-1,0-26 1,0 1-1,0 0 1,0 25 0,0-25-1,0-1 1,0 26 0,0-25-1,25 0-15,-25 24 31,0-24-15,0 0 0,25-25-16,-25 25 15,0 24-15,0-24 16,0 0 15,24-25-31,-24 49 0,0-24 16,0 0-1,0 0 1,0 24 0,0-24 15,0 0-15,0 25-1,0-1 16,0-24-15,0 0 15,0 0-15,0 24 0,0-24 15,0 0-31,0 24 31,0-24-31,0 0 31,0 0 1,0 25-32,0-26 15,0 1 16,0 25 1,0-25-17,0-1 1,25 26 15,-25-25-15,0 0-1,0-1 1,0 26 0,0-25-1,0 0 17,0-1-17,0 26 16,0-25-15,0 0 0,0 24-16,0-24 15,0 0 1,0 0 0,0 24-1,0-24 1,0 0-1,0 24 1,-25-49 0,25 25-16,0 0 31,0 0-15,0 24-1,0-24-15,0 0 31,0 25-15,0-25 15,0-1-15,0 1 31,0 25-16,0-25 32,25-25-63,-25-25 109,0-25-109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30.301"/>
    </inkml:context>
    <inkml:brush xml:id="br0">
      <inkml:brushProperty name="width" value="0.08819" units="cm"/>
      <inkml:brushProperty name="height" value="0.35278" units="cm"/>
      <inkml:brushProperty name="color" value="#FFC000"/>
      <inkml:brushProperty name="tip" value="rectangle"/>
      <inkml:brushProperty name="rasterOp" value="maskPen"/>
    </inkml:brush>
  </inkml:definitions>
  <inkml:trace contextRef="#ctx0" brushRef="#br0">16892 14486 0,'0'-25'16,"-25"75"281,25-1-282,0 1 1,0-25 0,0 24-1,25-24 1,-25 25-1,0-1 1,0 1 0,0 24-1,0-24 1,0-25 0,0 0-1,0 24 1,0 1 15,0-25-15,0-1-1,0 26 17,0-25-17,-25-25 1,25 25-16,-25 24 31,25-24-15,0 0 31,-24-25-32,24 25-15,0 24 47,0-24-16,0 0 1,0 0-1,0 24 16,0-24-16,0 0-15,0 25 15,0-26 0,0 1-15,0 0 15,0 25-15,0-26 15,0 1-16,0 25 17,0-25-17,0-1 1,0 1 15,0 25 0,0-25-15,0-1 15,0 1 16,0 25-31,0-25 15,24-25 0,-24 24-31,0 26 47,0-25-16,0 0 1,0-1-17,0 26 17,0-25-1,0 0-16,0 24 17,0-24-17,0 0 1,0 0 15,0 24-15,0-24-1,0 0-15,50 25 32,-50-26-32,0 1 15,0 25 1,0-25 0,0-1-1,0 1 1,0 25-1,25-25 1,-25-1 0,0 26-1,0 24 1,0-24 0,0-25-1,0 0 1,25-25-16,-25 49 15,0-24 1,0 0 15,0 0 16,0-50 31,49 0-62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37.760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17041 10964 0,'0'-25'31,"-25"25"-15,0 0 15,25-25-31,-25 25 31,-24 0 16,49-50-31,-25 50-1,25 25 48,-25-25-63,25 25 31,0 0-15,-49 24-1,49 1 1,0-25-1,0 0 1,0-1 0,0 26-1,0-25 1,0 0 15,0 24-15,24-24-1,-24 0 17,25 25-17,-25-26 17,0 1 30,0 25-31,0-25 16,50-25-47,-50 24 31,0 1 1,0 25-1,0-25-15,0-1 15,0 26-16,0-25 1,0 0 15,0-1-15,-25-24 0,25 50-1,0-25 1,0 0 15,0-1 0,-25-24-15,25 50-16,0-25 47,0 24-32,-25-49 1,25 25 0,0 25-1,0-25 1,-49-1 15,49 26 0,0-25 1,0 0-17,0 24 17,0 1-1,0-25-16,0 0 1,0 24 15,0-24-15,0 0 0,0 0 15,0 24-16,0-24 1,0 0 0,0 0-1,0 49 1,0-49 15,0 24-15,0-24-1,0 25 1,0-1 0,0-24-1,0 0 1,0 25 0,0-26-1,0 1 1,0 0-1,0 25 17,0-26-17,0 1 1,0 25 0,0-25 15,0 0-16,0-1 17,0 26-17,0-25 17,0 0-17,0-1 16,0 26 1,0-25-17,0 0 17,0 24-17,0-24 1,0 0 31,0 0-16,0 24-15,0-24-1,25-25 1,-25 25-1,0 24 17,0-24-1,24-25-15,-24 25 15,25-25 16,-25 25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54.115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17090 4986 0,'25'0'63,"25"0"-63,-1 0 15,1 0 1,-25 0 0,24 0 15,-73 0 78,-51 0-93,50 0-1,1 0 1,73 0 62,1 0-62,-1 0-1,-98 0 110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55.259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17239 4192 0,'-25'0'125,"1"0"-94,-1 0-15,-25 0-1,75 0 48,25 0-48,-26 0 1,1 0 0,-25-50-1,50 50 1,-50-24 0,0-1 46,-25 25-46,0 0-1,0 0 1,-24 0 0,98 0 46,-24 0-46,0 0-1,-25-25 1,-25 25 62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57.234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17264 7665 0,'-25'0'125,"-24"0"-110,-1 0 1,25 0 0,0 0-1,75 0 63,-25 0-62,24-25-16,-24 25 16,0-50 15,-25 25 31,-25 25-46,0 0-16,1 0 31,48 0 32,1-24-48,-25-26 32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58.271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17264 8359 0,'25'0'16,"-25"25"15,0 25 1,-25-50-17,0 0-15,-24 0 16,-1 24-1,25-24-15,-24 0 16,49 25 0,24-25 31,26 0-47,-25 0 15,0 0-15,-1 0 0,26 0 31,-75 0 48,0 0-48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0:59.829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17314 11112 0,'-25'0'62,"0"0"-15,0 0-31,-24 0-1,24 0-15,-25 0 16,25 0 0,50 0 46,25 0-31,-25-49-31,24 49 32,-49-25-1,-25 25 0,1 0-15,-1 0-1,-25 0 1,75 50 31,0-50-31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1:00.778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17264 11906 0,'-25'0'0,"0"0"63,-24 0-32,24 0-16,0 0 1,50 0 47,25 0-48,-26-49-15,1 49 16,0 0-16,25 0 15,-50-25 1,-25 25 47,-25 0-48,25 25 1,50-25 31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1:02.391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17338 14560 0,'0'-24'15,"-24"24"126,-26 0-126,0 0 1,1 0 0,24 0-16,50 0 93,24-50-77,-24 50 0,-25-25-1,-49 25 79,-1 0-94,25 0 31,50 0 63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1:03.429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17264 15379 0,'0'-25'15,"-25"25"110,-24 0-125,24 0 16,-25 0 0,1 0-16,24 0 15,74 0 48,26 0-32,-50 0-31,-1-50 0,26 50 16,-100 0 62,26 0-63,-26 0 1,50 25 0,25-25-1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38:02.1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11509 12179 0,'0'-25'15,"0"0"95,50 25-79,0 0-16,-26 0-15,1-24 16,25 24-16,-25 0 16,24 0-16,-24 0 15,25 0-15,-26 0 16,1 0-16,0 0 16,25 0-16,-26 0 0,1 0 15,25 0-15,-25 49 16,-1-49-16,26 0 15,-25 0-15,0 0 16,24 25-16,26-25 16,-26 0-1,-49 25 1,50-25-16,0 0 16,-1 50-1,-24-50 1,0 0-1,24 0 1,1 0 0,-25 0-1,0 0 1,-75 0 78,0 0-79,1 0 1,24 0-16,0 0 0,-49-25 16,24 25-1,1 0-15,-1 0 0,-24 0 16,-1 0-16,1 0 15,-1 0-15,1 0 16,24 0-16,1 0 16,-1-25-16,0 25 15,26 0-15,-26 0 16,25 0 15,50 0 16,25 0-47,-1 0 16,26 0-16,-26 0 0,1 0 15,-1 0-15,-24 0 16,25 0 0,-25 0-16,-75 0 31,0 0-31,-24 0 15,0 0 1,-1 0-16,1 0 0,-1 0 16,1 0-1,24 0-15,1 0 0,24 0 32,75 0-1,-1 0-31,26 0 15,-1-50-15,0 50 16,1 0-16,-26 0 0,1 0 16,-25 0-1,-75 0 17,1 0-32,-1 0 15,0 0-15,-24 0 16,24 0-16,26 0 15,48 0 17,26 0-17,0 0-15,-1 0 16,-24 0-16,0 0 16,-50 25 15,0-25-16,-24 0-15,-1 0 16,25 0-16,0 0 16,50 0 15,25 0-31</inkml:trace>
  <inkml:trace contextRef="#ctx0" brushRef="#br0" timeOffset="21985.78">22250 12179 0,'25'0'16,"-25"25"140,-50-25-140,0 0-1,26 0 1,-26 0 0,0 0-1,1 0-15,24 0 16,0 0-16,0 0 16,-24 0-16,24 0 15,-25 0-15,26 0 0,-26 0 16,-25-25-1,51 25-15,-1 0 0,-25 0 16,1 0 0,24 0-1,0 0 1,-25 0 0,26 0-1,73 0 63,-24 0-62,49 0-16,-24 0 0,0-25 16,24 25-16,1 0 15,-1 0 1,-24 0-16,-26 0 15,1 0-15,25 0 16,-75 0 47,-49 0-48,49 0-15,-25 0 16,-24 0-16,-1 0 0,1 0 15,-1 0 1,26 0-16,-1 0 0,25 0 16,75 0 31,-25 0-47,24 0 15,-24 0-15,25 0 16,-1 0-1,-123 0 32</inkml:trace>
  <inkml:trace contextRef="#ctx0" brushRef="#br0" timeOffset="61085.33">24408 3349 0,'25'0'78,"-1"0"-62,1 0 0,0 0-16,25 0 15,-26 0-15,26 0 16,-25 0-16,24 0 16,-24 0-16,25 0 15,-25 0 16,-25 24-15</inkml:trace>
  <inkml:trace contextRef="#ctx0" brushRef="#br0" timeOffset="61351.73">24433 3473 0,'24'0'32,"51"24"-17,-50-24 1,24 0-16,-24 0 15,25 0 1,-26 0-16,26 0 0,-25 0 16,24 0-1</inkml:trace>
  <inkml:trace contextRef="#ctx0" brushRef="#br0" timeOffset="62137.43">25226 3150 0,'0'-49'32,"50"49"15,-25 0-32,0 24 1,-25 26-1,0 0 1,0-1 0,-25-49-1,25 25-15,-50-25 16,50 50-16,-49-50 16,49 24-1,-25-24 1,25 25-1,-50-25-15,50 50 32,25-50-17,25 25 1,-26-25-16,26 0 16,0 0-1,-26 0 1,1 0 31,-25-50 0</inkml:trace>
  <inkml:trace contextRef="#ctx0" brushRef="#br0" timeOffset="62770.28">25673 2704 0,'-25'0'47,"25"25"-47,-74-25 16,49 0 15,25 24-31,-25-24 0,0 0 16,-24 0-1,49-49 48,0 24-47,0-25-1,0 1 1,24 49-1,-24-25-15,0-25 16,0 25 0,25 25-1</inkml:trace>
  <inkml:trace contextRef="#ctx0" brushRef="#br0" timeOffset="63179.95">25722 2580 0,'0'-25'15,"0"50"48,0 24-63,0-24 15,0 25 1,0-25-16,0 24 0,0-24 16,0 0-1,0 0-15,0 49 16,0-49 0,25-25-1</inkml:trace>
  <inkml:trace contextRef="#ctx0" brushRef="#br0" timeOffset="64125.08">25177 2803 0,'25'50'46,"-25"-26"-30,49-24 0,-49 25-16,50-25 0,-25 0 15,-1 50-15,51-50 16,-1 0 0,-49 0-16,0 0 0,0 0 15,24 0-15,26 0 16,-51 0-1,1 0-15,25 0 16,-25-25-16,-1 25 16,26-25-16,-25 25 15,0-49-15,49-26 16,-49 26 0,-25 24-16,50-25 15,-50 25-15,24 0 16,-24-49-1,0 24 1,0 1-16,0 24 16,0 0-16,0-24 15,0 24-15,-74-25 16,0 25 0,49 25-16,0-24 15,-25 24-15,1-50 16,-1 50-16,-24 0 15,24 0-15,0 0 16,-24 0-16,24 0 16,-24 25-16,49-25 0,0 49 15,-24-49-15,49 50 16,-50-50-16,50 74 16,-25-49-16,25 25 15,0-25-15,-49-1 16,49 26-16,0 24 15,0-24-15,0-25 16,0 0-16,0 24 16,0-24-16,0 25 15,25-50 1,-25 25-16,49-25 0,-24 49 16,0-49-1,24 0 16,-24 0-15,0 0 0,0 0-16,-25-25 15,49 25 1</inkml:trace>
  <inkml:trace contextRef="#ctx0" brushRef="#br0" timeOffset="65395.7">26268 2604 0,'50'0'125,"-25"0"-109,-1 0-16,1 0 15,25 0-15,-1 0 16,1 0 0,0 0-16,-1 0 15,1 0-15,24 0 16,-24 0-16,-1 0 0,1 0 15,-25 0-15,24 0 16,-24 0-16,25 0 16,0 0-1,-26 0 1,51 0 0,-26 0-1,1 0 1,-25 0 15,-25-49 16,-50 49-31</inkml:trace>
  <inkml:trace contextRef="#ctx0" brushRef="#br0" timeOffset="65860.21">27186 2456 0,'25'0'78,"0"0"-63,24 0 1,1 49 0,-1-24-1,-24-25 1,-25 50-16,25-50 16,-25 24-1,0 1 1,0 0-1,0 25 17,0-25-17,-50-25 1,50 24 0,-24-24-16,24 50 0,-75-50 15,26 0-15,49 25 16,-75-25-16,50 0 31,75 0 0,-25 0-31</inkml:trace>
  <inkml:trace contextRef="#ctx0" brushRef="#br0" timeOffset="67747.67">31527 2406 0,'-25'0'78,"-25"0"-47,50 25-15,0 24 15,0 1-31,25 0 16,25-26-1,-25-24 1,-25 50-16,74-50 16,-49 0-1,0 0 16,-25 25 16,-25-25-31,-50 0 0,51 0-16,-26 0 15,25 0 1,0 0-16,-24 0 15,-1 0 1,25 0 15,25-50 16,0 25-16,-24 25 48,-1 0-48,25 50-16,-50-50 1,50 25 0,-25-25-16,0 0 15,25 25 1,-49-25-16,-1 0 31,75 0 47</inkml:trace>
  <inkml:trace contextRef="#ctx0" brushRef="#br0" timeOffset="68192.67">30882 2307 0,'0'49'63,"0"1"-48,49-50 1,-49 25-16,0 0 15,0 24 1,0-24 15,-24-25-15,-26 50 0,-24-50-1,49 0-15,0 0 16,-25 0-16,26 0 15</inkml:trace>
  <inkml:trace contextRef="#ctx0" brushRef="#br0" timeOffset="68523.89">30485 2183 0,'0'25'47,"0"24"-47,0-24 16,0 25-16,0-26 15,0 26-15,0-25 16,25 0-16,-25 24 16</inkml:trace>
  <inkml:trace contextRef="#ctx0" brushRef="#br0" timeOffset="69633.03">30212 2232 0,'0'0'0,"0"25"78,0 0-78,0 74 16,0-74-16,0 0 15,0 24 1,0 1-16,0 0 31,0-1-31,0-24 16,0 25 15,-50-25-15,1-25-1,-1 0 1,1 0-1,49-25 17,-50 25-17,50-50-15,0 25 16,0 0 0,-25 25 77,0 50-77,-24-50 0,24 0-1,0 0 1,25-25 46,-49 25 16,49 25-62,-25-25 0,-25 0-1,25 0 1,-24 0 0,24 0 15,25-25-16,-25 0 1,25-24 0,-49-1-1,49-24 1,0 49 0,-25 0-16,25-49 15,0 24 1,0 1-16,0 24 31,49 25 16</inkml:trace>
  <inkml:trace contextRef="#ctx0" brushRef="#br0" timeOffset="69935.57">29989 3101 0,'0'49'16,"0"-24"15,25-25 32,-25-25-48</inkml:trace>
  <inkml:trace contextRef="#ctx0" brushRef="#br0" timeOffset="70271.78">29890 2381 0,'-50'25'62,"-24"-25"-46,49 0-16,-25 0 16</inkml:trace>
  <inkml:trace contextRef="#ctx0" brushRef="#br0" timeOffset="70840.66">29245 2580 0,'0'24'62,"-50"-24"-62,50 25 16,-25-25-1,1 0 1,24 25-16,-25-25 16,-50 0-1,26 0-15,-1 0 31,0 0-31,1 0 32,49-25-32,-25 25 0,-25-49 31,26 24-15,24-25-1,0 25 16,0 1-31,24-26 16,26 50 0</inkml:trace>
  <inkml:trace contextRef="#ctx0" brushRef="#br0" timeOffset="71147.03">29170 2257 0,'-24'0'31,"-26"0"-15,-25 0-16,26 25 31,-1-25-31,25 0 32</inkml:trace>
  <inkml:trace contextRef="#ctx0" brushRef="#br0" timeOffset="81753.64">23713 3076 0,'0'25'141,"-25"49"-141,25-24 31,0-26-31,0 1 16,0 25-16,0-25 15,-49-1-15,49 26 16,0 0 0,0-26-1,0 1 1</inkml:trace>
  <inkml:trace contextRef="#ctx0" brushRef="#br0" timeOffset="82532.41">24160 3101 0,'-50'0'46,"25"0"-30,25 49 0,-49-49-16,49 50 15,-50-50-15,50 49 16,-25-49-16,25 50 16,-49-50-16,49 50 15,0-1-15,-25-49 16,25 50-1,0-1-15,0-24 32,0 0-32,0 25 31,50-50 0,-1 0-15,-24 0-16,0-25 31,24 0-15,-49-25-1,0 26 17,0-1-32,-24-25 15,-1 50 1,25-25-1,-25 25-15,0 0 16,-24 0 0,24 0-1</inkml:trace>
  <inkml:trace contextRef="#ctx0" brushRef="#br0" timeOffset="105509.84">16098 4192 0,'-49'0'157,"24"0"-142,0 0 1,-25 0-1,26 0 1,-1 0 0,-25 25-1,25-25 1,1 0 0,24 25 77,0 24-61,-25-49-32,25 25 15,0 25 1,0-26-1,0 26 1,0-25 0,0 0-1,0 24 1,25-24 0,-25 25-1,49-1 1,-49 26-1,0-26 1,0-24 0,25 25-1,-25-1 1,0 1 0,50-50-16,-50 50 15,0-1 1,0-24-16,24 25 15,-24-26-15,0 1 16,0 0-16,0 49 16,0-49-1,0 0-15,0 25 16,50 24 0,-50-24-1,0 24 1,0-49-16,0 0 15,0 24-15,0 1 16,0-1 0,0 1-1,0-25 1,0 49 0,0-49-16,0 25 15,0-1 1,0 1-1,0 0 1,0-1 0,0 1-16,0 24 31,0-24-31,0-1 31,0 1-31,0 0 16,0-1-1,0 1 1,0 24 0,0-24-1,0-25 1,25-1-16,-25 26 16,0-25-16,0 49 15,0-24 1,0 24-1,0-24 1,0 0 0,0-1-16,0 1 15,0-1 1,0-24 0,0 0-1,0 49 1,0-24-1,0 0 1,0-26-16,0 1 16,0 25-16,0-25 15,0-1-15,0 26 16,0-25-16,0 0 0,0-1 16,0 26-16,0-25 15,0 0-15,0 24 16,0-24-16,0 0 15,0 0-15,0 24 16,-50-24-16,50 0 16,0 25-16,0-26 15,0 1-15,0 25 16,0-1-16,0-24 0,0 25 16,0-25-16,0 24 15,0-24-15,0 0 16,0 24-16,-25-24 15,25 0 1,0 0-16,0 24 0,-49-24 16,49 0-16,0 25 15,0-26-15,0 1 16,0 25-16,-25-25 16,25-1-16,0 26 15,0-25-15,0 0 16,0 0-16,0 24 15,-25-24-15,25 0 0,0 24 16,0-24 0,0 0-16,0 25 0,0-26 15,0 26-15,0-25 16,0 0-16,0 24 16,-49-24-16,49 0 15,0 49 1,0-24-1,0-25-15,0 49 16,0-24 0,0-1-1,0 1 1,0 24 0,0-49-1,0 0 1,0 0-1,0 24 1,0 1 0,49-50-1,-49 25-15,0 0 32,0 24-17,0-24 1,25-25-1,-25 25 1,25-25 31,24 0 0,-24 0-32,0 0 32,0 0-15,24 0-17,1 0-15,-25 0 31,0 0 32,24 0-32,-49-25 79</inkml:trace>
  <inkml:trace contextRef="#ctx0" brushRef="#br0" timeOffset="113558.18">16222 11038 0,'-25'0'172,"-24"0"-157,-1 0 16,25 0-15,1 0 0,-26 0-1,50 25 63,0 0-46,0-1-1,0 26-15,25-50-1,-25 25-15,0 0 16,0 0-1,0 49 1,0-24 0,0-26-1,0 26 1,0 0 0,25-1-1,-25-24 1,0 0-16,0 0 31,0 49-31,0-24 31,0-26-31,0 26 16,0 0 0,0-1-1,0 26 1,0-51-1,0 1-15,0 25 32,-50-1-32,50-24 31,0 0-31,-25 25 16,25-25-1,-49-1 16,49 26-31,0-25 16,0 0 0,0 24-1,0 1 1,0-1 0,0-24-1,0 25-15,0-1 16,-25-24-1,25 0-15,0 25 16,0-1 0,0 26-16,0-26 15,0 1 1,25-50 0,-25 49-16,0-24 15,0 25 1,0 24-1,49-74-15,-49 50 16,0-25-16,0 24 16,0 1-1,0 0 1,0 24 0,0-49-1,0 0 1,0-1-1,0 51 1,0-26 0,0 26-1,0-1 1,0-49-16,0 0 16,0 0-16,0 24 15,0-24-15,0 0 16,0 49-16,0-24 15,0-1 1,0 1 0,0 0-1,0-1 1,25 1 0,-25 0-16,0 24 15,0-49 1,0 24-16,0-24 15,0 25-15,0-1 16,0-24-16,0 0 16,0 25-16,0-26 15,0 1-15,0 0 16,50 25-16,-50-26 0,0 1 16,24 25-1,-24-25-15,0-1 0,0 26 16,25-25-16,-25 0 15,0 24-15,0-24 16,0 0-16,0 24 16,0-24-16,0 0 15,0 0-15,0 25 16,0-26-16,0 26 16,0 0-1,0-1 1,0-24-16,0 49 15,0-49 1,0 0-16,0 49 16,0-24-1,0 0-15,0-1 32,0-24-32,0 25 15,0-26 1,0 26-1,0 0 1,0-1 0,0 1-1,0 24 1,0-24 0,0-25-1,0 24 1,0 1-1,0 0 1,0-1 0,50 1-16,-50-1 15,0-24 1,0 25 0,0-25-16,0 24 31,0 1-31,25-50 15,-25 25 1,0 24-16,0-24 16,24-25-1,-24 25 1,0 24 0,0-24-1,0 0 16,50-25 32,-50 25-16,25-25-32,0 0 48,-1 0 31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1:34.0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12898 1067 0,'0'0'0,"0"24"140,0 1-140,0 0 16,0 25-16,25-26 16,-25 1-16,0 25 15,25 24-15,-25-24 16,0-25-16,0-1 0,0 26 15,0-25 1,0 0-16,0 24 16,0 1-1,0-75 48</inkml:trace>
  <inkml:trace contextRef="#ctx0" brushRef="#br0" timeOffset="547.07">13370 819 0,'0'24'16,"-50"-24"-1,1 0 1,24 0-1,-25 25-15,0-25 16,1 0-16,-26 0 16,1 0-16,-25 0 15,0 50-15,24-50 16,1 0-16,24 0 16,1 0-16,-26 0 15,50 49-15,25-24 47,25-25-31,0 0-16</inkml:trace>
  <inkml:trace contextRef="#ctx0" brushRef="#br0" timeOffset="1169.69">13742 1389 0,'-25'0'32,"-25"0"-1,50 50-31,0-1 16,0 1-1,0-25 1,25-25-16,-25 49 15,25-49 1,25 25-16,-1-25 31,1 0-31,-1 0 16,1 0 0,0 0-1,-1 0 1,-49-50-16,50 50 15,-50-49-15,0 24 32,0 0-17,0-24 1,-25 49-16,25-25 0,-25 25 16,0-25-16,-24 25 15,24 0-15,0 0 16,0 0-16,-49 0 15,49 0-15,0 0 16</inkml:trace>
  <inkml:trace contextRef="#ctx0" brushRef="#br0" timeOffset="2039.88">15156 1191 0,'-25'0'16,"0"-25"0,25 74 46,0 26-46,0-1-16,0 1 15,0-1-15,0 0 16,0 1-16,0-25 16,0-1-16,0-24 15,0 25-15,50-26 16,-26-24 15</inkml:trace>
  <inkml:trace contextRef="#ctx0" brushRef="#br0" timeOffset="2580.6">15081 1215 0,'0'0'0,"0"-49"15,0 24 16,25 25-15,0 0-16,24 0 16,1 0-16,0 0 15,-1 0-15,1 0 16,0 0-16,-1 0 16,26 0-16,-26 25 15,-24-25-15,25 74 16,-26-49-16,-24 0 0,25 24 15,-25 1 1,0 0-16,0-26 0,50 26 16,-50-25-16,0 0 15,0 24-15,0 26 16,-75-75 0,75 49-16,-74-49 15,49 25-15,0-25 16,-24 0-16,24 50 15,0-50-15,-24 0 16,24 25-16,-25-25 16</inkml:trace>
  <inkml:trace contextRef="#ctx0" brushRef="#br0" timeOffset="3132.78">16049 1463 0,'24'0'16,"26"0"-1,-25 0 17,24 0-17,-24 0 1,25 0 0,-25 0-1,-1 0 1,-24-24 15,-24-51-31,-1 75 16,-25-25-1,25 25-15,1 0 0,-26 0 16,0 0 0,26 0-1,24 50-15,0 0 16,0 24-1,0-49-15,0 24 16,24 1 0,1 0-1,25-50 1,-50 25 0,49-25-16,1 0 15,0 0 1,-26 0-16,1 0 0</inkml:trace>
  <inkml:trace contextRef="#ctx0" brushRef="#br0" timeOffset="3489.75">16917 1290 0,'-25'0'16,"-74"99"15,74-74-31,25 0 15,0 24-15,0-24 16,0 49 0,50-24-1,-1 0 1,26-50-16,-51 0 16,26 25-1,24-25-15,-24 0 0</inkml:trace>
  <inkml:trace contextRef="#ctx0" brushRef="#br0" timeOffset="3772.02">17338 1488 0,'25'0'31,"-25"25"-15,50-25-16,-50 50 15,0-26-15,0 1 0,25 25 16,-25-25 0,0 0-16,24-25 0,-24 49 15</inkml:trace>
  <inkml:trace contextRef="#ctx0" brushRef="#br0" timeOffset="3992.32">17388 943 0,'0'0'16,"0"-25"-16,50 25 62</inkml:trace>
  <inkml:trace contextRef="#ctx0" brushRef="#br0" timeOffset="4777.6">17785 1414 0,'25'25'31,"-25"24"-15,25-49-16,-25 50 15,0-1 1,0-24 0,0-50 62,49 25-63,-49-49-15,25 24 16,25-74 0,-1 49-1,-24 25 1,25 25-1,-26 0 1,-24 25 0,0 25-1,0-1 1,0-24 0,0 25-1,0-75 48,25 25-63,-25-25 15,50 25-15,-50-25 16,49 25-16,-49-49 16,50 49-16,0 0 15,-26 0 1,26 49 15,-50 1-31,0 0 16,25-50-1,-25 24-15,0 26 16,25-50 0,-25 25-1,49-25-15,-49 25 16,25-25-1,25 0 1</inkml:trace>
  <inkml:trace contextRef="#ctx0" brushRef="#br0" timeOffset="5371.12">19050 1463 0,'0'-49'16,"0"24"15,-50 25-31,26 0 16,-26 0-1,50 50-15,0-1 16,0 1-1,0-25-15,0 24 32,0 1-32,0-25 15,25-25 1,24 0 0,1 0-1,-25-25 1,-25 0-1,49 25 1,-49-50-16,0 26 16,0-26-16,25 25 0,-25 0 15,0-24 1,0-1 0,0 75 15,-49-25-16,49 50-15,0-26 16,0 1-16,0 25 16,0-25-16,0 49 15,24-49 1,26 25 0,0-50-16,-26 0 15,26 0 1</inkml:trace>
  <inkml:trace contextRef="#ctx0" brushRef="#br0" timeOffset="5692.57">19496 992 0,'0'0'0,"0"25"31,0 25-31,0-1 16,50 26-16,-50 24 15,50 25-15,-50-25 16,74 25-16,-74-49 15,50-1-15,-50 0 16,25-24-16,-25 0 16,0-26-16,0 26 15</inkml:trace>
  <inkml:trace contextRef="#ctx0" brushRef="#br0" timeOffset="8675.64">18703 3870 0,'0'0'0,"-25"0"0,0 0 31,75 0 32,49 0-48,0 0-15,50 0 16,-25 0-16,50 0 16,-26 0-16,26 0 15,-25 0-15,-25 0 16,0 0-16,0 0 16,-50 0-16,-24 0 0,0 0 15,-26 0 1,-73 49 31</inkml:trace>
  <inkml:trace contextRef="#ctx0" brushRef="#br0" timeOffset="8999.53">19174 4118 0,'0'0'0,"0"24"31,50-24-31,-1 0 0,50 0 16,25 0-16,25 0 15,-25-24-15,25 24 16,-50 0-16,1 0 15,-26 0 1,-24 0-16,-1 0 16,1-25-16,-25 25 0,-1 0 15</inkml:trace>
  <inkml:trace contextRef="#ctx0" brushRef="#br0" timeOffset="11992.59">9004 5011 0,'-50'0'78,"50"24"-31,-24-24-32,24 25 17,0 0-1,0 0-15,0 24 15,49-49-16,-24 0 17,-25 25-17,25-25 1,0 0 31,24 0-16,-24 0 16,-25-49-31,0 24 15,25 25-16,-25-25 1,0 0 0,0-24 15,0 24 0,-25 25-15,25-25-1,-49 25 1,24 0-16,0 0 16,0 0-1,-25 0 17,26 0-32,24 50 15</inkml:trace>
  <inkml:trace contextRef="#ctx0" brushRef="#br0" timeOffset="12958.15">8434 4812 0,'0'25'78,"0"25"-78,-50-50 15,50 49-15,0 1 16,0-1 15,0 1-31,0 0 16,0-26-1,0 1 17,25-25-17</inkml:trace>
  <inkml:trace contextRef="#ctx0" brushRef="#br0" timeOffset="13949.57">7640 5159 0,'0'-24'0,"25"-26"47,-1 50-32,26-25 1,-25 25 15,-25 50 16,0-25-31,0-1-1,0 1 17,-25 25-17,0-1 1,-24-24-1,24 25 1,0-50 0,25 25-1,25-25 48,24 0-48,1 0 1,-25 0-16,24 0 16,1 0-16,-25 0 31,0 0 16,-25 24-32,49-24 32</inkml:trace>
  <inkml:trace contextRef="#ctx0" brushRef="#br0" timeOffset="18135.05">13742 3845 0,'0'25'156,"-25"-25"-125,25 24-31,-25-24 16,25 25 0,-25-25-16,25 50 15,-49-25 1,49-1-1,-25-24-15,25 50 16,-25-50-16,25 25 16,-49-25-16,49 25 15,-25-25-15,25 49 16,-25-49-16,25 25 16,-50-25-16,50 25 15,-24-25-15,24 25 16,-25-25-16,25 49 15,-25-49-15,25 25 16,-50-25-16,50 25 16,-24-25-16,-1 49 15,-25-49 1,50 25-16,-25 0 16,0 25 15,-24-26-16,24 26 1,25-25 15,-50-25-31,50 25 0,-24-25 16,24 49-16,-50-49 16,50 50-16,-50-50 15,50 49 1,-24-49-16,24 50 15,-50-50-15,50 75 0,-50-75 16,50 49-16,-24-49 16,24 50-16,-25-50 15,25 25-15,-50-25 16,50 49-16,-25-49 16,25 25-16,-24 0 15,24 24 1,-50-24-1,50 0 1,-25-25 0,25 50-16,0-26 31,0 1 0,0 25 16</inkml:trace>
  <inkml:trace contextRef="#ctx0" brushRef="#br0" timeOffset="18949.87">12427 5135 0,'0'49'47,"0"-24"-15,0 0-17,0 0 16,0 24-15,0-24 15,50-25-15,-50 25 15,25-25 32,-1 0-32,1 0-15,25 0 15,-25 0-16,-25-25 17,24 25-32,-24-50 31,50 50-31,-50-24 0,25 24 16,-25-25-1,25 25-15,-25-25 0,24 25 16,26 0 31</inkml:trace>
  <inkml:trace contextRef="#ctx0" brushRef="#br0" timeOffset="25190.68">15726 6449 0,'0'0'0,"50"0"0,-25-25 32,-25-24-32,49 49 15</inkml:trace>
  <inkml:trace contextRef="#ctx0" brushRef="#br0" timeOffset="48370.02">16694 9277 0,'49'0'157,"26"0"-142,-26 0 1,-24 0-1,-25-50 1,25 50-16,24 0 31,-24 0-15,0 0 15</inkml:trace>
  <inkml:trace contextRef="#ctx0" brushRef="#br0" timeOffset="48659.95">16619 9525 0,'75'0'16,"-26"0"0,-24 0-16,0 0 15,24 0 1,26 0-1,-50 0 1</inkml:trace>
  <inkml:trace contextRef="#ctx0" brushRef="#br0" timeOffset="49599.67">18331 9103 0,'0'25'62,"-50"-25"-46,25 0-1,0 50 1,-24-50 0,-1 0-16,25 0 31,1 0-16,24-25 1,0-25 0,0 1-1,0 24 1,49 25-16,-49-50 16,75 50-16,-75-74 15,24 74-15,-24-25 16,25 25-16,-25-25 15,25 25 1,25 0 15,-26 0-15,-24 25 15,25-25-15,-25 50-16,0-1 15,0 26 1,0-50 0,0 24-16,-49-24 15,24 25 1,25-26-16,-50-24 16,50 75-16,-49-50 15,-1 24-15,25 1 31,-24-25-15,24 24 0,-25-49-16,50 25 15,-25-25 1</inkml:trace>
  <inkml:trace contextRef="#ctx0" brushRef="#br0" timeOffset="50594.54">19075 9054 0,'-25'0'47,"-25"0"-32,1 0 1,-1 0-1,25 0 17,25 49-1,0 1-15,0-25 15,0 0-16,0 24 1,0-24 15,50-25 47,-25 0-62,24 0 0,-24 0-1,0 0 1,0 0 0,24 0-1,-49 25 16,25-25-31,-25 49 16,0-24 0,0 0-1,0 0 1,0 24 0,-49-49-1,49 25 1,-25-25-16,-25 50 15,25-50 1,25 25 0,-49-25-16,24 0 15</inkml:trace>
  <inkml:trace contextRef="#ctx0" brushRef="#br0" timeOffset="51685.42">19596 8954 0,'0'-24'16,"0"-1"15,0 50 16,49 49-31,-49-49-1,25 49-15,-25-24 16,0 0-16,50-1 16,-50 1-16,0-1 15,0 26-15,0-26 16,0-24-16,0 0 0,0 25 16,0-26-16,0 1 15,-50-25-15,25 75 16,-24-26-16,24-24 15,0-25-15,-25 50 16,1-26 0,24-24-1</inkml:trace>
  <inkml:trace contextRef="#ctx0" brushRef="#br0" timeOffset="52547.7">17686 8731 0,'-25'0'31,"25"25"-15,-50-25-1,50 74-15,0-24 16,-24 0-16,24 24 16,0 1-16,-50-1 15,50 0-15,0 1 16,0-1-16,0-24 16,0-1-16,0 26 15,0-26-15,25-24 0,-25 0 16,49 25-1,-24-50-15,25 49 16,-25-49-16,24 50 0,1-50 16</inkml:trace>
  <inkml:trace contextRef="#ctx0" brushRef="#br0" timeOffset="53541.9">19893 9823 0,'0'49'125,"0"1"-110,0-25 1,25 24-16,-25-24 15,0 0-15,0 0 16,0 24-16,0-24 16,0 25-16,0-25 15,0 24 17,25-49-1,-25 25-16,50-25 1</inkml:trace>
  <inkml:trace contextRef="#ctx0" brushRef="#br0" timeOffset="54159.56">20216 10046 0,'0'50'47,"-25"-1"-32,25-24 1,0 25 0,25-50-1,0 0 1,-1 0-1,1 0 1,25 0 0,-25 0-16,-1 0 31,26-25-15,-25 0-1,-25 0 16,0-24-31,0-1 16,0 25 0,-50 25-1,50-25 1,-25 25-16,1 0 16,-1 0-1,-50 0 1,1 0-1,49 0 1,0 0-16</inkml:trace>
  <inkml:trace contextRef="#ctx0" brushRef="#br0" timeOffset="62714.59">14238 16570 0,'25'0'16,"24"-25"0,-24 25-1,0 0 17,25 0-32,-26 0 15,26 0 1,-25 0-1,24 0-15,-24 0 16,0 0-16,0 0 16,24 0-16,-24 0 15,0 0-15,25 0 16,-26 0-16,1 0 0,0 0 16,25 0-1,-26 0-15,1 0 0,25 0 16,-1 0-16,-24 0 15,0 0-15,25 0 16,24 0 0,0 0-1,-49 0-15,0 0 16,25 49-16,-25-49 0,-1 0 16,1 0-1,25 0-15,-25 0 16,-1 0-16,26 0 15,24 0 1,-49 0 0,25 0-1,-25 0 1,24 0 0,1 0-1,-1 0 1,1 0-16,-25 0 15,24 0 1,26 0-16,-26 0 0,1 0 16,0 0-1,-26 0-15,26-49 0,0 49 16,-25 0 0,49 0-1,-24 0-15,-50-25 16,49 25-16,1 0 15,-25 0-15,-1 0 16,1 0-16,25 0 16,-25 0-16,-1 0 15,26-50-15,-25 50 16,0 0-16,24 0 16,-24 0-16,0 0 15,0 0-15,24 0 16,1 0-1,-25 0-15,-1 0 16,26 0-16,-25 0 0,24 0 16,1 0-16,0 0 15,-1 0-15,26 0 16,-50 0-16,-1 0 16,1 0-16,25 0 15,-1 0-15,-24 0 16,0 0-16,25 0 15,-26 0-15,1 0 16,25 0-16,-1 0 16,1 0-16,0 0 15,-26 0-15,1 0 16,25 25-16,-25-25 16,-1 0-16,51 25 15,-50-25-15,-1 0 16,26 0-16,0 0 15,24 50-15,1-50 16,-1 0-16,-24 24 16,-1-24-16,-24 0 15,25 0-15,-26 50 16,1-50-16,25 0 16,-25 0-16,-1 0 15,26 0-15,-25 0 0,0 0 16,-1 0-1,26 25-15,0-25 0,-1 0 16,1 0 0,24 49-16,-24-49 0,-1 0 15,-24 0 1,0 25-16,50-25 0,-51 0 16,26 0-16,0 0 15,-1 50-15,-24-50 16,0 0-16,24 25 15,-24-25 48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2:58.2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1116 1488 0,'0'50'94,"0"-25"-79,0-1 1,0 26-1,25-50 1,-25 50-16,0 24 16,0-24-16,0-25 15,0-1-15,0 26 16,0-25 0,0 0-1,0-1 1,0 26-1,25-50 1,24 0 0</inkml:trace>
  <inkml:trace contextRef="#ctx0" brushRef="#br0" timeOffset="1084.08">1563 1612 0,'24'0'63,"26"0"-47,0 0-1,-25 0-15,-1 0 16,26 0-16,-25 0 15,0 0-15,-1 0 16,26 0-16,0 0 16,-26 0-1,1 0 1,-25 75 78,0-26-79,0 1 1,0-25 0,0 0-16,0 24 15,0-24-15,0 0 16,0 24-1,0 26 1,-25-50 0,25-1-1,0 26 17,-49-50-17,49 25 1</inkml:trace>
  <inkml:trace contextRef="#ctx0" brushRef="#br0" timeOffset="3622.1">2530 1786 0,'-25'0'16,"50"0"78,49 0-79,-49 0-15,25 0 16,0 0 0,-1 0-1,-24 0 1,-25 25 15,0 0-31,0 24 16,0-24 15,-25-25-31,25 25 0,-49-25 16,49 49-16,-50-49 15,50 25 32,25-25-31,0 0-16,49 0 15,-49 0 1,24 0-16,1 0 16,-50 25-1,25-25 1,-25 50-16,0-26 31,0 1-15,0 0 15,-50 25-15,1-50-1,49 24 1,-50-24-16,25 0 15,-24 0 1,-26 0 0</inkml:trace>
  <inkml:trace contextRef="#ctx0" brushRef="#br0" timeOffset="4432.05">2183 1935 0,'-25'0'47,"0"0"-16,0 0-16,-24 0 1,-1 0 0,25 0-16,1 0 15,-26 0-15,0 0 16</inkml:trace>
  <inkml:trace contextRef="#ctx0" brushRef="#br0" timeOffset="5708.12">3646 1786 0,'-74'0'47,"24"0"-32,25 0-15,1 0 16,-1 0-1,25 50 32,0-26-31,0 1 0,0 25-1,0 24 1,0-49-1,0 0 17,25-25 30,-1 0-46,26 0-1,-25 0 1,0 0-16,-1 0 31,26 49-15,-50-24 15,0 0-15,0 0-1,0 24-15,0-24 32,-50 0-17,1-25 1,-1 0 0,25 0-1,25 50 1</inkml:trace>
  <inkml:trace contextRef="#ctx0" brushRef="#br0" timeOffset="9491.87">4167 1687 0,'0'25'31,"0"-1"48,25-24-79,-25 50 15,25 0-15,24 24 31,-49-49-31,25 24 0,-25-24 16,0 0 0,50 25-16,-50-1 15,0-24-15,0 25 16,0-26-16,0 26 16,0-25-1,-25 24 1,0-49-1,25 25 1,-49-25-16,-1 0 0</inkml:trace>
  <inkml:trace contextRef="#ctx0" brushRef="#br0" timeOffset="10587.03">645 1538 0,'0'-25'16,"-25"25"77,0 50-77,25 24 0,-24-24-1,24-1-15,0 1 16,0 0-16,0-1 15,0 26-15,0-26 16,0 1-16,0-25 16,0-1-16,0 26 0,0-25 0,0 0 31,0 24-31,0 1 16,24-50 15,26 0-16</inkml:trace>
  <inkml:trace contextRef="#ctx0" brushRef="#br0" timeOffset="12117.48">4564 2877 0,'-25'0'15,"0"0"1,25-49 0,0 24 15,0 0 0,0 0-31,0-24 16,0-1 15,50 50-31,-50-25 16,50 25-1,-1 0 1,-24 0-1,0 0 1,24 50 15,-49-25-15,0 24 0,0-24-1,0 25 1,-24-25-1,24-1 1,-25-24-16,25 50 16,-25-50-16,25 25 15,-50-25-15,50 25 16,-24-25-16,24 24 16,-25-24-16,25 50 15,0-25 1,0 0-1,25-25 32,24 0-31,-24 0 0,0 0-1,24 0 1,1 0 15,-50-50 0,0 25-15,-25-49-16,0 24 16,-24 50-1,-1-25 1,25 25-1,-24 0 1</inkml:trace>
  <inkml:trace contextRef="#ctx0" brushRef="#br0" timeOffset="13272.07">5556 1984 0,'0'25'94,"25"-25"-94,0 0 16,24 0-16,26 0 15,-1 0-15,-24 25 16,0-25-16,-26 0 0,26 0 16,-50 25-1,25-25-15</inkml:trace>
  <inkml:trace contextRef="#ctx0" brushRef="#br0" timeOffset="13527.77">5631 2232 0,'24'0'0,"26"0"16,-25 0-1,0 0-15,-1 0 16,51 0-16,-50 0 0,24 0 16,1 0-1,0 0-15,-1 0 0,1 0 16</inkml:trace>
  <inkml:trace contextRef="#ctx0" brushRef="#br0" timeOffset="14353.61">7342 1612 0,'-49'0'63,"-1"75"-48,50-26 1,-50 26-16,50-1 0,0 1 16,0-1-1,0 0-15,0-24 0,50 24 16,-25-24-16,49 24 16,-24-24-1,-1 0-15,26-1 0,-26-24 16,26-25-16,-1 74 15,25-74-15,1 0 0</inkml:trace>
  <inkml:trace contextRef="#ctx0" brushRef="#br0" timeOffset="16417.03">12725 1811 0,'-25'0'0,"25"49"218,25-49-202,-25 75-16,0-26 16,49-24-16,-49 0 15,0 25-15,25-26 16,-25 1-16,0 25 16,50-25-16,-50-1 15,0 26-15,25-50 16,-25 50-16,0-1 15,0 1 1,0-25 0,0 24-1,-50-24 17,25-25-17,-24 50 1,24-50-1,25 24 1</inkml:trace>
  <inkml:trace contextRef="#ctx0" brushRef="#br0" timeOffset="19866.99">12874 2877 0,'0'25'109,"0"50"-93,0-26-1,0-24-15,49 0 16,-49 24-16,0 1 16,0-25-1,25-25 1,-25 25-16,50-25 31</inkml:trace>
  <inkml:trace contextRef="#ctx0" brushRef="#br0" timeOffset="20425.31">13196 3125 0,'0'0'0,"-25"0"15,25 50 17,0-25-17,0 0-15,0-1 16,50-24 0,0 0-1,-50 50-15,49-50 16,-24 0-1,25 0 1,-26-25 0,1 0 15,-25-24 0,0-1-31,-49 1 31,-1 49-31,50-25 0,-50 25 16,1 0 0,49-50-16,-50 50 15,25 0-15,25 25 32,-49-25-32</inkml:trace>
  <inkml:trace contextRef="#ctx0" brushRef="#br0" timeOffset="25117.35">5283 4787 0,'-24'0'16,"-1"0"15,0 0 0,25 25-31,-50-25 16,26 0-1,-1 50 1,0-50 0,25 25-1,0-1 32,0 1-16,0 25 1,25-50-1,-25 25-15,25-25-1,24 0 16,-24 0 1,0 0-32,0 0 31,24 0 16,-49 24-47,0 1 31,0 25-15,0-25-1,-25-25-15,25 24 0,-24-24 16,24 50-16,-25-50 16,-25 25-1,25-25 1,1 0-1,24 25-15,-25-25 16</inkml:trace>
  <inkml:trace contextRef="#ctx0" brushRef="#br0" timeOffset="26072.08">4316 4862 0,'0'-50'16,"0"25"15,25 25 0,49 0-15,-49 0-16,0 0 16,0 0-16,49 0 15,-49 0 1,-25 50-1,0-25 1,0 0 0,0 24-1,-25-24 1,-49 25 0,49-50-16,0 24 15,-25-24 1,75 0 31,-25 25-47,50-25 15,-25 0 1,-1 0 0,-24 50-1,50-50 1,-50 25-16,0-1 31,0 1-15,-25-25-16,-24 0 15,49 50 1,-50-50-16,25 0 16,-24 0-1,-1 0 1</inkml:trace>
  <inkml:trace contextRef="#ctx0" brushRef="#br0" timeOffset="26796.94">3497 4787 0,'0'-25'16,"75"25"62,-50 0-62,24 0-16,-24 0 15,0 0-15,0 0 0,24 0 16,-24 0 0,0 0 30,-25 50-14,0-25-17,0 49 1,0-49-16,0 0 16,0 0-16,-50 24 15,50-24-15,0 0 16,0 25-16,0-1 15,0 1 1,0-25 0,0 24-1</inkml:trace>
  <inkml:trace contextRef="#ctx0" brushRef="#br0" timeOffset="27472.17">3051 4688 0,'0'-25'15,"-25"25"1,25 25 62,0 25-62,0-1-16,0 1 15,0 0-15,0-26 16,0 26-16,0-25 16,0 24-1,0 1 1,0-25 0,0 24-1,0-24 16</inkml:trace>
  <inkml:trace contextRef="#ctx0" brushRef="#br0" timeOffset="29412.15">5184 4266 0,'0'25'15,"-25"-25"-15,25 25 63,0 25-47,0-1 15,0-24 0,25-25-15,-25 25-1,50-25 1,-25 0 15,-1 0 0,26 0 48,-50-25-48,0-25 0,0 26 0,0-1-15,-25 25 0,25-50-1,-25 25 16,1 25-15,-26 0 0,25 0-1,0 0 1</inkml:trace>
  <inkml:trace contextRef="#ctx0" brushRef="#br0" timeOffset="30115.47">4713 3969 0,'0'25'47,"0"-1"-31,0 1-1,0 50 1,0-1-16,0-49 16,0 0-1,0 24 1,0 1-1,0-25 17</inkml:trace>
  <inkml:trace contextRef="#ctx0" brushRef="#br0" timeOffset="31111.99">3770 4118 0,'0'-25'47,"50"25"0,-25 0-16,-25 49-15,0-24 15,0 0 0,0 0-31,-25-25 16,25 49 0,-50 1 15,50-25-15,25 24 30,0-49-30,0 0 0,0 0-1,24 0 17</inkml:trace>
  <inkml:trace contextRef="#ctx0" brushRef="#br0" timeOffset="31989.74">3026 4118 0,'0'-25'47,"25"25"-32,0 0 1,0 0 0,-1 0-1,26 0 1,-50 25 31,0 24-32,-25-49 1,25 25 0,0 0 15,25-25 0,-25 49-31,25-49 31,-25 25-15,25-25 0,-25 25-1,0 0 17,-25-25-17,0 0 1,0 0-1</inkml:trace>
  <inkml:trace contextRef="#ctx0" brushRef="#br0" timeOffset="33517.6">6152 4986 0,'24'0'31,"1"0"-15,0 0-1,25 0 1,24 0-1,-49 0-15,0 0 16,24 0 0,1 0-1</inkml:trace>
  <inkml:trace contextRef="#ctx0" brushRef="#br0" timeOffset="33782.33">6152 5110 0,'74'0'31,"-49"0"-31,0 0 15,-1 0 1,26 0-16,-25 0 0,0 0 16,24 0-16,-24 0 15,0 0-15,0 0 16,24 0-16</inkml:trace>
  <inkml:trace contextRef="#ctx0" brushRef="#br0" timeOffset="35544.11">7243 4614 0,'50'49'141,"-50"1"-141,0-25 15,0-1-15,0 26 16,24-50-16,-24 50 15,0-25-15,0-1 16,25 76 0,-25-76-16,0 26 15,0 0 1,0-26 15,50-24 0</inkml:trace>
  <inkml:trace contextRef="#ctx0" brushRef="#br0" timeOffset="36889.9">8359 4614 0,'-49'49'47,"24"-24"-32,-25 25 1,50-1-16,-25-24 16,25 0-16,-49 25 15,49-26-15,-25-24 16,25 50-16,-25 0 16,25-1-1,-49-24 1,49 0 15</inkml:trace>
  <inkml:trace contextRef="#ctx0" brushRef="#br0" timeOffset="37406.42">8012 4762 0,'25'0'47,"24"25"-32,-24 25 1,-25 24-16,50-74 16,-50 50-1,25-50-15,-25 25 0,49-25 16,-49 49 0,25-49-16,-25 25 0,25-25 15,-25 50-15,0-25 31,49-25-15,-49 24 15</inkml:trace>
  <inkml:trace contextRef="#ctx0" brushRef="#br0" timeOffset="41742.51">8979 4887 0,'-25'0'79,"-24"0"-33,49-25-30,-25 25 0,25-25-1,0 0 1,0-25 0,0 26-1,0-1 1,50 25-1,-50-50-15,24 50 16,-24-25 0,25 25-16,25 0 31,-25 0-15,0 0 62,-1 0 703,26 0-703,-25 0-15,0 0 93,24 0 94,-49 50-188,0-25-46,0 0 0,0 24-1,-25-49 1,25 25-1,-24 25 1,-26-1 0,0-24-1,26-25 1,24 25 0,-25-25-16,25 50 15,-50-50-15,50 24 31,-25-24-31,25 25 16,0 0 0,0 49 15,0-49-15,0 0-1,0 0 1,0 24-1,50-49 1,0 25-16,-26-25 31,26 0-15,0 0 0,-1 0-16,1 0 15,-25 0 1,-1 0-1,-24-49 1,50 24 0,-50 0-1,25 25-15,-25-50 16,0 26 0,0-1-1,0 0 1,0-25-1,-50 50 1,25-24 0,1 24-1,-26 0 1,25-50 0,0 50 15,1 0-16,-26 0 1,0 0 0,26 0-1,24-25 1,-25 25-16,-25 0 31,25-25 0,-24-24-15</inkml:trace>
  <inkml:trace contextRef="#ctx0" brushRef="#br0" timeOffset="42829.44">9178 3795 0,'0'0'0,"49"0"109,-24 25-93,0-25 15,25 50-31,-50-26 47,0 1-31,-25-25-1,25 75 1,-25-75-16,25 24 0,-25-24 16,-24 25-1,73-25 48,1 0-63,0 0 15,-25 50 1,25-50 0,-25 25 15,0-1 16,-25-24-32,0 0 1,25 50-16,-74-50 16,49 0-1,25 25 1</inkml:trace>
  <inkml:trace contextRef="#ctx0" brushRef="#br0" timeOffset="43606.49">10195 4911 0,'0'0'0,"49"0"16,26 0-1,-50 0-15,24 0 32,1 0-32,-50 50 15,25-50-15,24 0 16,1 0-1,-25 0-15</inkml:trace>
  <inkml:trace contextRef="#ctx0" brushRef="#br0" timeOffset="44372.01">10294 4663 0,'0'25'16,"0"25"-1,0-1 1,0 1-16,0 0 15,0-26 1,0 1-16,50 25 0,-50-25 16,0-1-1,0 26-15,24-25 0,-24 0 16,0 24-16,0-24 16,0 0-16,0 0 15,0 24 1,25-49 31</inkml:trace>
  <inkml:trace contextRef="#ctx0" brushRef="#br0" timeOffset="45736.22">11435 4762 0,'25'0'62,"0"0"-46,24 0 0,-24 0-16,25 0 15,-26 0-15,1 0 16,0 0-1,49 0-15,-49 0 32,-25 50 15,0 0-32,0-25-15,0-1 16,0 51-16,0-50 15,0-1-15,0 1 0,0 25 16,0-25 0,0-1-16,0 26 0,0-25 15,0 0-15,-49-25 16,49 49-16,0 1 16,0-25-1,0-1 16,24-24-15</inkml:trace>
  <inkml:trace contextRef="#ctx0" brushRef="#br0" timeOffset="46213.25">12502 4762 0,'-50'0'31,"0"50"-15,26-25-1,-26 0-15,50 49 16,-50-24-16,50-1 16,-49-24-16,49 25 0,-75-25 15,75 24 1,-25-49 0,25 50-16,0-25 31</inkml:trace>
  <inkml:trace contextRef="#ctx0" brushRef="#br0" timeOffset="46591.12">12030 4812 0,'50'0'16,"-25"0"-1,-1 75 1,-24-51-1,50 1-15,-50 25 16,25-25-16,-25-1 16,50 26-16,-50-25 15,24-25-15,-24 49 16,25 1 0,25-25-1,-25-25 1,-1 0-1</inkml:trace>
  <inkml:trace contextRef="#ctx0" brushRef="#br0" timeOffset="47755.69">13047 4986 0,'0'-25'62,"-25"25"-31,25-25-31,0 0 16,-24 25-16,24-24 16,0-51-1,0 50 1,24 25 31,-24-25-47,25 25 15,50 0 1,-51 0 15,1 0-31,0 0 32,-25 25-17,0 25 16,0-25-15,0 24 0,0-24-1,-25 25 1,25-25 0,-49-25-16,49 24 15,-50-24-15,50 50 16,-25-50-16,25 25 0,-25-25 15,25 25-15,-49-25 16,49 49-16,-25-24 31,25 0-15,0 24 15,50-49 16,-1 0-31,-24 0-1,0 0 1,24 0 0,-49-24-16,25 24 15,0-25 1,-25 0-1,0-25 17,0 26-17,0-1 1,0-25 15,-25 50-31,-24-25 16,24 25-1,25-24-15,-25 24 16</inkml:trace>
  <inkml:trace contextRef="#ctx0" brushRef="#br0" timeOffset="48539.64">13097 4192 0,'49'0'47,"-24"0"-32,0 0 1,25 0-1,-50 25 1,49-25-16,-49 49 0,0-24 16,0 0 15,0 25-31,-49-1 16,-1-49-1,50 25 1,-50-25-16,26 50 15,-26-26 17,50 1-1,25-25-31,24 0 31,-24 50-15,25-50-1,0 0 1,-26 0-16,1 0 0,0 0 16,-25 25 15,50-25-15</inkml:trace>
  <inkml:trace contextRef="#ctx0" brushRef="#br0" timeOffset="50575.37">14511 5110 0,'-25'0'79,"0"0"-48,-24 0-16,-1 0 1,0 0-16,25 0 16,1 0-16,-1 0 0,-25 0 15,1 0 1,24 0 0</inkml:trace>
  <inkml:trace contextRef="#ctx0" brushRef="#br0" timeOffset="50892.22">14387 4986 0,'0'25'32,"0"49"-17,25-74 1,-25 74-16,0-24 15,0 0-15,0-1 16,0-24-16,0 0 16,0 24-16,49-49 0,-49 25 15</inkml:trace>
  <inkml:trace contextRef="#ctx0" brushRef="#br0" timeOffset="51622.18">15329 5060 0,'75'0'79,"-26"50"-79,-24-50 15,0 0 1,-25 25 15,0-1-15,-50-24-1,1 75-15,49-50 32,25-25-17,-25 24 1,74-24-16,-24 50 0,-26-50 15,-24 25 1,0 0 0,0 24-1,0 1 1,0-1 0,0 1-1,0-25 1,-24-25-16,24 25 15,-75-25-15,26 0 16,-1 0 0</inkml:trace>
  <inkml:trace contextRef="#ctx0" brushRef="#br0" timeOffset="52031.91">16297 5011 0,'-50'49'62,"25"-24"-62,-24 25 16,24-1-16,-25 26 0,25-51 15,25 1 1,-49 25-16,-1-1 16,25 1-1</inkml:trace>
  <inkml:trace contextRef="#ctx0" brushRef="#br0" timeOffset="52332.23">15949 5085 0,'0'0'0,"0"-25"0,50 25 47,-50 25-47,50 25 16,-26-26-16,26 26 15,-25 24-15,24-49 16,-49 0-16,50 25 16,-50-26-16,25-24 15,-25 50-15,49-50 16,26 0-1</inkml:trace>
  <inkml:trace contextRef="#ctx0" brushRef="#br0" timeOffset="53292.01">16917 5259 0,'-25'0'0,"-25"0"31,50-50-16,-24 50-15,-26-25 16,-24-24 0,49 24-1,25 0 1,0-25 0,0 26-1,0-1 1,49 25 15,1 0-31,0 0 16,-26 0-1,51 0 1,-50 0-16,-25 25 16,24 24-1,-24-24 16,0 0-31,0 24 32,-24-49-32,24 75 15,-50-75-15,50 49 16,-25-24-16,25 0 16,-25 25-16,25-26 0,-49 26 15,49-25-15,-25 24 16,25-24-1,0 25 1,0-25 15,50-25-15,24 0 0,-49 0-16,24 0 15,1 0 1,-25-75-1,24 50 1,-49 1 0,0-26-1,0 25-15,0 0 16,0 1 0,-49 24-1,49-50-15,-50 50 16,25 0-16,1-25 15,-26 25-15,25 0 16,-24-49 0,24 49-1</inkml:trace>
  <inkml:trace contextRef="#ctx0" brushRef="#br0" timeOffset="54072.2">17041 4018 0,'0'25'31,"0"0"-16,0 25 1,0-1 0,0-24-16,0 0 15,25 24-15,-25-24 16,0 0-16,49 25 0,-49-26 16,50-24-16,-1 50 15,-24-50-15</inkml:trace>
  <inkml:trace contextRef="#ctx0" brushRef="#br0" timeOffset="55146.82">18182 5283 0,'0'0'0,"-25"0"79,0 0-79,0 0 0,-24 0 15,24 0-15,-25 0 16,1 0-16,24 0 15,-49 0-15,49 0 16,0 0-16,-25 0 16</inkml:trace>
  <inkml:trace contextRef="#ctx0" brushRef="#br0" timeOffset="55474.1">17983 5085 0,'0'25'15,"25"-25"1,-25 74-16,0-24 16,0-25-16,25-1 15,-25 26-15,0-25 16,50-25-16,-50 49 0,24-24 31,1 25-15,25-50-1</inkml:trace>
  <inkml:trace contextRef="#ctx0" brushRef="#br0" timeOffset="56642.28">18951 5011 0,'-25'0'31,"-49"0"-15,49 0-1,0 0-15,-25 0 0,1 24 16,-1-24 0,50 25-1,25 0 1,0 25 0,-25-26-1,0 1 1,0 25 15,0-25 0,25-25 1,24 0-17,-24 0 1,0 24-1,24-24 1,-49 25 0,25-25-16,-25 50 15,25-1-15,-25 1 32,0-25-1,-25-25-31,0 49 15,1-49-15,-26 0 16,25 0 0,0 0-16,-24 0 0,-1 0 15</inkml:trace>
  <inkml:trace contextRef="#ctx0" brushRef="#br0" timeOffset="57383.06">19596 5035 0,'-25'0'78,"25"50"-78,-50 0 15,50-26-15,-49 26 16,49-25-16,-75 24 16,75 1-16,-49-50 0,49 50 15,-25-50-15,25 49 16,-25-49-16,25 25 15,-50-25-15,50 25 16</inkml:trace>
  <inkml:trace contextRef="#ctx0" brushRef="#br0" timeOffset="57749.45">19248 5110 0,'0'25'47,"50"24"-32,-50-24 1,0 0-16,25 24 0,-25-24 16,0 0-16,49-25 15,-49 74-15,25-49 16,0 0 15,25-25-15</inkml:trace>
  <inkml:trace contextRef="#ctx0" brushRef="#br0" timeOffset="58664.45">20216 5358 0,'0'-50'16,"-25"25"15,-25-24-15,26 24-1,24 0 1,0-24 0,0 24-1,0 0 1,49 25 0,1 0-1,24 0 1,-49 0-1,0 0 1,-25 25 31,0 0-31,0 49-1,-75 0 1,26-24-1,49 0-15,-50-50 16,50 74-16,-49-74 16,49 50-16,-25-26 15,25 26 1,0 0 0,0-1-1,0-24 16,49-25-31,-24 0 16,25 0 0,-1 0-1,-24 0 1,25 0 0,-50-50-1,0 26-15,0-26 31,0 0-31,-50 1 16,1-26 0,24 75-1,25-24-15,-25 24 16</inkml:trace>
  <inkml:trace contextRef="#ctx0" brushRef="#br0" timeOffset="59303.48">20216 4490 0,'0'0'0,"-25"0"31,25 49-15,0 1-1,0-1 1,74-24 15,-24-25-15,0 0-1,-26 0 1,26 0 0,-50-25 46,-25-24-46,0 24-1,-24 25 1,49-25 0,-50 25-16,1 0 15</inkml:trace>
  <inkml:trace contextRef="#ctx0" brushRef="#br0" timeOffset="61712.08">6077 6548 0,'50'0'47,"-25"0"-47,24 0 31,1 50-31,24-50 16,-49 0 0,0 0-16,24 0 15,-49 25-15,25-25 16</inkml:trace>
  <inkml:trace contextRef="#ctx0" brushRef="#br0" timeOffset="61929.59">6052 6821 0,'25'0'31,"50"25"-31,-51-25 16,1 0 0,25 0-16,-25 0 15</inkml:trace>
  <inkml:trace contextRef="#ctx0" brushRef="#br0" timeOffset="66202.12">7987 6548 0,'-25'0'78,"-24"0"-62,-1 0-1,25 0-15,0 0 16,-49 0 0,74 50 30,0-25-30,0 0 15,0-1-15,0 26 15,25-50 47,0 0-62,-1 0 0,26 0-1,-25 0 1,0 0-1,-25 25 1,0 0 31,0-1-31,0 26-1,0-25 1,0 0-1,0 24-15,-25-49 16,25 25 0,-50-25-16,1 25 15,-1-25 1,25 0 0,-24 0-1</inkml:trace>
  <inkml:trace contextRef="#ctx0" brushRef="#br0" timeOffset="67023.64">8235 6524 0,'0'0'0,"0"24"63,0 1-48,0 0-15,0 0 16,0 24-16,0 1 16,0 0-16,0-26 15,0 1-15,0 25 16,0-25-16,0 0 0,0 24 31,-25-49-31,25 25 16</inkml:trace>
  <inkml:trace contextRef="#ctx0" brushRef="#br0" timeOffset="67724.99">8483 6697 0,'0'-25'31,"25"25"-15,0 0 0,24 0 15,-24 0 0,0 0 0,-25 25-31,0 25 16,0-25 0,0-1-1,0 26 1,-25-50-16,25 50 15,-49-50-15,49 49 16,-25-49-16,25 25 16,0 0-1,0 25 1,49-50 15,-24 24 0,0-24-31,25 0 16,-26 0 0,1 0-1,25 0 32,-25 0-16</inkml:trace>
  <inkml:trace contextRef="#ctx0" brushRef="#br0" timeOffset="69091.89">10195 6772 0,'0'24'47,"-25"-24"0,-25 0-31,1 0-1,24 0-15,-25 0 16,25 0 0,-24 0-1,24 0 1,0 0 0,0 0-1</inkml:trace>
  <inkml:trace contextRef="#ctx0" brushRef="#br0" timeOffset="69529.07">10071 6623 0,'0'25'47,"0"24"-31,0 1-1,0-25-15,0 24 16,0 26 0,0-1-1,49-74-15,-49 50 16,0-1-1,25 1 1,-25-25 0</inkml:trace>
  <inkml:trace contextRef="#ctx0" brushRef="#br0" timeOffset="74616.57">11857 6672 0,'0'25'31,"0"0"31,-25-25-46,0 0 0,0 0 15,-24 50-16,24-50 1,0 0 0,0 0 15,25-25 16,0-25-16,0 25-31,0-24 16,0-1-1,0 1 1,0 24 0,0 0 30,25 25-14</inkml:trace>
  <inkml:trace contextRef="#ctx0" brushRef="#br0" timeOffset="74952.05">11981 6524 0,'0'49'15,"0"1"1,0-1-1,0-24-15,0 25 32,0-1-32,0 1 15,0 0 1,24-50 0,-24 25-16,0-1 15,50-24 1</inkml:trace>
  <inkml:trace contextRef="#ctx0" brushRef="#br0" timeOffset="75507.05">12898 6772 0,'-24'0'47,"-26"0"-47,0 0 16,1 0-1,-1 0 1,25 0 0,-24 0-1,49-25 1,-25 25 15,25-25-15,0 0-1,-25-24 1,25-1 0,0-24-1,0 49 1,0 0 15,-49 25-15</inkml:trace>
  <inkml:trace contextRef="#ctx0" brushRef="#br0" timeOffset="75872.1">12725 6548 0,'0'50'32,"0"0"-17,0-1-15,0-24 0,0 0 16,49 24-16,-49-24 16,0 0-16,25-25 15,-25 50-15,25-50 16,-25 49-16,50-49 15,-50 50-15,49-50 16,-49 25-16,75-25 0</inkml:trace>
  <inkml:trace contextRef="#ctx0" brushRef="#br0" timeOffset="76767.33">13444 6772 0,'0'0'0,"-25"0"16,-24 0 0,24 0-1,-25 0 1,1 0 0,49-50 15,-25 50-31,25-25 15,0 0 1,50 25 0,-1-49-1,-24 49 1,25 0 0,-1 0-1,1 0-15,-50 25 16,25-25-1,-25 49 1,24-49-16,-24 25 16,0 25-16,0-1 15,0-24 1,0 0 0,-49-25-1,49 50-15,-25-50 16,25 74-16,-25-74 15,25 50-15,-25-50 16,25 49-16,0-24 16,0 0-1,0 24 1,50-49 0,-50 25-1,25-25-15,24 0 16,-24-25-1,-25 1 1,25 24 0,-25-25-16,0-25 15,0 1 1,0-1 0,0-24-16,-50 49 31,1 25-31,24-50 15,0 50 1,-24 0-16,24 0 16</inkml:trace>
  <inkml:trace contextRef="#ctx0" brushRef="#br0" timeOffset="77262.05">14833 6970 0,'-25'0'16,"-24"0"15,24 0-15,0 0 0,-24 0-16,24 0 15,0 0-15,-25 0 16,1 0-16,-26 0 15,26-49-15,24 49 16,0 0-16,-25 0 16,50-25-1</inkml:trace>
  <inkml:trace contextRef="#ctx0" brushRef="#br0" timeOffset="77568.99">14536 6697 0,'24'0'31,"-24"25"-31,25-25 15,-25 74-15,0-49 16,0 25-16,0 0 0,0-1 16,50-24-1,-50 25-15,0-26 0,25 1 16,-25 25-16,24-25 16,51 24-1,-50-49-15,-1 50 16</inkml:trace>
  <inkml:trace contextRef="#ctx0" brushRef="#br0" timeOffset="81641.21">15776 6623 0,'0'-25'141,"49"25"-110,-24 0-16,0 0 17,0 0-1,-25 25-15,49 0-1,-49-1 1,0 26-1,0-25 1,0 0 0,0-1-1,-49 26 1,24-25 0,-25-25-1,50 50-15,-24-50 16,24 24-1,-25-24 1,25 25 15,25-25 1,24 0-32,-24 0 15,0 0-15,24 0 16,26 0-1,-50 0 1,24 0 0,1 0-1</inkml:trace>
  <inkml:trace contextRef="#ctx0" brushRef="#br0" timeOffset="82133.66">16594 6896 0,'-24'0'16,"-26"0"-1,0 0 1,26 0 0,-1 0-16,-25 0 15,25 0 16,0 0 1,25-25-1,-24 25-15,24-25-16,0-25 15,0-24 1,0 49-16,0 0 15,0 1 1,0-26 0</inkml:trace>
  <inkml:trace contextRef="#ctx0" brushRef="#br0" timeOffset="82509.45">16619 6598 0,'0'50'16,"0"-1"0,0-24-1,0 0-15,0 24 16,0-24-16,0 0 0,0 0 16,0 25-16,0-26 15,0 1-15,0 25 16,25-50-16,-25 49 15,0 1 1,25-50-16,-25 25 16,49-25-1</inkml:trace>
  <inkml:trace contextRef="#ctx0" brushRef="#br0" timeOffset="83086.21">18256 6871 0,'-49'0'78,"-26"0"-62,50 0-16,1 0 0,-26 0 16,-24-25-16,49 25 15,0 0-15,-25 0 16,1 0 0,24 0-1</inkml:trace>
  <inkml:trace contextRef="#ctx0" brushRef="#br0" timeOffset="83486.57">17934 6648 0,'25'0'16,"-25"49"-1,0-24 1,0 25-1,0-26-15,0 1 16,0 0-16,0 25 16,0-25-16,0 24 15,0 1 1,24-50-16,-24 49 16,0-24-1,0 0 16,50-25-15</inkml:trace>
  <inkml:trace contextRef="#ctx0" brushRef="#br0" timeOffset="87614.88">19323 6672 0,'-50'0'62,"25"0"-46,-24 0 0,-1 0-1,1 0-15,-1 0 31,25 0-31,25 50 63,0-25-47,0 0 15,0 24 0,0-24 16,50-25 0,-25 0-32,24 0 1,-24 0 0,25 0-1,-50 25 1,24-25 0,-24 50 15,0-26-16,0 1 1,0 25 0,-49-25-1,24-1 1,-49 26 0,24-50-1,50 25-15,-25-25 16,0 0-1,-24 0 1</inkml:trace>
  <inkml:trace contextRef="#ctx0" brushRef="#br0" timeOffset="90073.2">12179 8508 0,'-50'0'110,"1"0"-95,24 0-15,-25 50 16,26-50-16,-26 0 16,25 0-16,-24 0 15</inkml:trace>
  <inkml:trace contextRef="#ctx0" brushRef="#br0" timeOffset="90364.6">12080 8855 0,'0'0'16,"-25"50"-16,-49-50 16,49 0-16,-25 0 15,1 0 1,24 0 15</inkml:trace>
  <inkml:trace contextRef="#ctx0" brushRef="#br0" timeOffset="91173.34">13667 8706 0,'0'50'16,"-49"-50"0,24 0-1,-25 0 1,1 0-1,-1 0 1,1 0 0,24 0-1,25-25 17,0 0-17,0 1-15,0-26 31,49 50-31,-49-74 0,50 74 16,-50-50 0,50 50-16,-26-25 15,51 25 17,-75 25-1,25-25-16,-25 74-15,0-49 16,0 25-16,0-25 16,0-1-16,-25 26 15,25-25-15,0 0 16,-25 24-16,25-24 16,-50 0-16,50 24 0,-74-24 15,49 0-15,0-25 16,-24 99-16,24-99 15,-25 50-15,26-50 16,24 25-16,-50-25 16,25 49-1</inkml:trace>
  <inkml:trace contextRef="#ctx0" brushRef="#br0" timeOffset="93035.52">14188 8830 0,'-25'0'93,"-24"0"-61,49-24-17,0-1 48,0 0-32,0-25 203,0 26-155,25 24-48,-25-25-31,24 25 31,-24-25-31,25 25 16,25 0 15,-25 0-15,-1 0-16,1 0 31,25 0 16,-50 25-32,0 0 1,0 49 15,-25-74-31,25 25 16,-25-25-16,25 25 15,-25-25-15,25 24 0,-24-24 16,24 50 0,-50-50-16,50 25 0,-25 0 15,25 24 1,-25-49 0,25 25-16,-49 0 15,24 25 16,25-26-15,0 1 15,25-25 16,24 0-31,-24 0-1,0 0 1,0 0 0,24 0 15,-24 0-15,0 0 15,-25-25-16,50-24 17,-50 24-1,0 0-15,0 0 15,-25 25-16,25-49 1,-25 24 15,25 0 1,-25 25-32,-24-50 31,24 50 0,0 0-15,25-24 31</inkml:trace>
  <inkml:trace contextRef="#ctx0" brushRef="#br0" timeOffset="93797.15">14585 8781 0,'0'25'16,"-25"-25"15,1 0-16,24 24-15,-25-24 16,0 0 0,-25 0-1,26 0-15,-1 0 32,25-24-1,25-26-16,49 0 1,-24 50-16,-26-74 16,1 74-16,-25-25 0,50 25 15,-1-25 1,-24 25 15,0 0 0,-25 25-15,0 25 0,0 24-1,0-49 1,0 25-16,0-26 0,-50 26 16,1-25-16,49 0 15,-50 24-15,50-24 16,-25-25-16,25 50 15,-49-1 1,49-24 0,-25 0-1</inkml:trace>
  <inkml:trace contextRef="#ctx0" brushRef="#br0" timeOffset="95026.53">14982 8235 0,'0'25'62,"25"0"-46,-25 24-16,49 51 15,1-26-15,0 0 0,-50 1 16,49 24 0,-49 25-16,0-25 0,0 1 15,0-26 1,-74 25-16,-1-24 0,26-26 15,24 26 1,25-51-16,-74 1 0,74 25 16,-50-50-16,50 49 15,-50-49-15,26 0 16</inkml:trace>
  <inkml:trace contextRef="#ctx0" brushRef="#br0" timeOffset="95745.54">13047 8235 0,'-49'0'47,"49"25"-32,-75 49-15,26-24 16,49 24-16,-50 26 16,50 48-16,0 51 0,0-75 15,0 25 1,0 0-16,50-25 15,-26 0-15,51-50 16,24 0-16,0 1 16,1-50-16</inkml:trace>
  <inkml:trace contextRef="#ctx0" brushRef="#br0" timeOffset="96781.52">15354 9674 0,'-25'49'109,"25"-24"-109,0 0 0,0 25 16,0-1-16,0-24 15,0 0-15,0 24 16,0-24-16,0 25 15,0 0 1,0-26 15</inkml:trace>
  <inkml:trace contextRef="#ctx0" brushRef="#br0" timeOffset="97258.48">15677 9947 0,'0'24'31,"0"26"-15,0 0-16,0-25 15,24-1 17,26-24-17,0 0-15,24 0 16,-49 0-1,0-49 17,-25-1-17,0 25 17,0 0-17,-50 25-15,0-49 16,1 49-1,-26 0 1,51 0 0</inkml:trace>
  <inkml:trace contextRef="#ctx0" brushRef="#br0" timeOffset="100292.48">8954 2059 0,'-24'0'16,"-26"0"0,50 25-1,-25-25-15,0 0 32,-24 0-17,-1 0 16,25-25 1,25 0-1,0 0-15,0-24-1,25 49-15,-25-75 16,50 75-16,-50-49 0,25 49 15,-25-25 1,24 25-16,26-25 16,-25 25 15,0 0-31,24 0 31,-49 25-31,0 0 16,0-1-1,0 26-15,0 24 0,-25-24 16,25-25 0,-24 24-16,24-24 0,-75 0 15,75 25 1,-49-26-16,49 1 0,-50-25 16,25 75-16,-49-51 15,24 26 1,1-25-1,-1 0 1,25-25 0,25 49-1,-25-49-15</inkml:trace>
  <inkml:trace contextRef="#ctx0" brushRef="#br0" timeOffset="101970.81">9649 2108 0,'-25'0'47,"0"0"-31,25-24-16,-24 24 15,-26-50 1,0 25 0,1-24-1,49 24 17,0 0-17,49 25-15,1-50 16,0 50-1,-26 0-15,26 0 0,0 0 32,-26 0-32,1 0 31,-25 50 0,50-50-31,-50 25 16,0 24-1,-25-49-15,25 25 16,-25-25-16,25 75 16,-25-75-16,25 49 0,-49-49 15,49 50 1,-75-50-16,75 49 16,-49-24-16,-1 50 15,1-26 1,49 1-1,-25-1 1,25-24 0,0 0 15,49-25-15,-24 0-16,25 0 31,-1 0-31,26 0 31,-50 0-31,24 0 0,1 0 16,-50-25-1,25 25-15,-25-49 16,24 49 0,-24-25-16,50 0 15,-50-25-15,25 50 16,-25-24-1,0-26 1,0 25 0,0-24-16,-50 49 31,50-25-31,-25 25 0,-24 0 31,24 0-31,-25 0 31</inkml:trace>
  <inkml:trace contextRef="#ctx0" brushRef="#br0" timeOffset="102975.94">11137 2356 0,'-49'0'78,"24"0"-62,-25 0-1,25 0 1,25-24 15,0-26 0,0 25-31,0 0 32,25 25-32,-25-49 0,50 49 15,-50-25 1,25 25-16,-25-25 15,24 25 1,1 0 0,-25-25-16,50 25 15,-25 0 17,0 0-17,-1 0 1,-24 25 15,50 25-15,-50-1-1,0 26 1,0-50-16,0-1 16,-50 26-16,26 0 15,24-26 1,-50 26-16,0 24 15,1-74 1,24 50-16,-50 25 16,26-75-16,24 49 15,0-49-15,-24 25 16,-1-25 0,50 50-16,-25-50 15,-24 24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5:08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23440 3547 0,'50'0'94,"24"0"-78,-24 0-16,-25 0 15,24 0 1,1 0-16,0 0 15,-1 0-15,-24 0 16,0 0-16,25 0 16</inkml:trace>
  <inkml:trace contextRef="#ctx0" brushRef="#br0" timeOffset="316.86">23788 3076 0,'0'25'62,"0"24"-46,24-49-1,-24 25 1,50-25 0</inkml:trace>
  <inkml:trace contextRef="#ctx0" brushRef="#br0" timeOffset="641.32">23887 3994 0,'0'24'31,"0"1"-31,0 25 31,25-50 1,0 0-1</inkml:trace>
  <inkml:trace contextRef="#ctx0" brushRef="#br0" timeOffset="2081.58">24978 3547 0,'-24'0'47,"24"-25"-47,-25 25 15,-25-49 1,25 49-1,25-25 1,-25 25-16,25-25 16,-49 25-16,49-50 0,0 26 15,0-1 1,25 25 0,-25-50-16,49 50 15,-49-25-15,25 25 16,0-24-1,49 24 1,-24 0 0,0 0-1,-26 0 1,1 0 0,-25 24 15,0 26-31,-25 24 31,-24-24-31,49-25 16,-25-25-16,25 49 15,-50-49-15,50 75 16,-49-50-16,-1 24 16,-24 1-1,74-25 1,-25-25-1,25 25-15,0 24 16,0-24 15,0 0-15,25 24 31,-1-49-32,1 0 1,0 0 0,25 0-1,-25 0 1,-1 0 0,26 0 15,-25-24-16,0 24 17,-25-25-32,49 25 15,-49-25-15,0-25 32,0 26-17,0-1 16,0 0-15,-25 25 0,25-50 15,-24 50-31,-1-25 31,-25-24 0,25 49 1,25-25-17</inkml:trace>
  <inkml:trace contextRef="#ctx0" brushRef="#br0" timeOffset="9609.04">17090 6052 0,'0'25'62,"0"25"-31,0-25-15,0 24 0,0 1-1,0-1 1,25-49-16,-25 50 16,0-25-1,50 0 1,-50-50 62,0-25-62,0-24-1,0 24 1,0 1-1,25 49 1,-25-25-16,24 25 16,-24-25-16,50 25 15,-50-50-15,50 50 0,-1 0 32</inkml:trace>
  <inkml:trace contextRef="#ctx0" brushRef="#br0" timeOffset="10223.89">17711 6127 0,'24'0'15,"1"0"1,-25 25-16,50-25 16,-25 0-1,-1 0 16,-24-50 16,0 0-31,-74 50 0,24 0-1,26 0 1,-1 25 15,25 25-15,0-1-1,0 1 1,0 0 0,0-1-16,49 1 31,-24-1-31,25-49 31,-1 50-31,-24-50 0,0 0 16,0 0-16,49 0 15,-24 0-15,-25 0 16</inkml:trace>
  <inkml:trace contextRef="#ctx0" brushRef="#br0" timeOffset="11075.21">18207 6176 0,'0'50'47,"0"-25"-32,0 0-15,0 24 16,0 1 0,0-1 15,0-73 16,24 24-32,-24-50-15,0 0 16,25 1 0,-25-1-1,50 50 1,-50-49-16,25 49 0,24 0 31,-24 0-15,25 24 15,-50 26-15,0-25 15,24-25 0,-24-25 16,0-25-31,25 50-1,-25-24-15,50 24 16,-25 0 15,0-25-15,24 25-1,-24 0 17,-25 49-32,0 1 15,0 0 1,0 24 0,0-49-1,0 0 1,0-1-1,0 26 1,25-50 0,-25 25-1</inkml:trace>
  <inkml:trace contextRef="#ctx0" brushRef="#br0" timeOffset="32767.72">22944 7640 0,'0'0'0,"25"0"31,0 0-31</inkml:trace>
  <inkml:trace contextRef="#ctx0" brushRef="#br0" timeOffset="33283.08">22051 7739 0,'100'0'31,"-51"0"-15,-24 0-16,0 0 0,24 0 16,-24 0-16,0 0 15,0 0-15,24 0 16,-24 0-16,0 0 15,0 0-15,24 0 16,-24 0-16,0 0 16,25 0-16,-26 0 15,1 0-15,25 0 16,0 0 0,-26 0-1</inkml:trace>
  <inkml:trace contextRef="#ctx0" brushRef="#br0" timeOffset="33777.83">22175 7863 0,'0'0'0,"25"0"16,0 0 0,-25 50-16,50-50 15,-1 0-15,-24 0 16,0 0-16,24 0 16,1 0-16,24-25 15,-49 25-15,0 0 16,0 0-16,24 0 15,1 0 1,-25 0-16,0 0 31,24 0-15,-24 0 15</inkml:trace>
  <inkml:trace contextRef="#ctx0" brushRef="#br0" timeOffset="36677.53">30882 7665 0,'25'0'78,"24"0"-62,1 0-1,24 0 1,-49 0 0,25 0-16,-26 0 15,1 0-15,25 0 16,-25 0-16,49 0 15,-49 0 1,0 0 0,-25 49-1,25-49 1,-25 25 109,-25 0-109,0 24 15,-25-24-16,26 25 1,-1-25 0,25-1-1,-50-24-15,50 50 16,0-25 0,0 0-1,0 0 1,0 24-1,0-24 17,0 0-17,0 24 17,0-24 14,-25-25-30,25 25 15,-25 25 32</inkml:trace>
  <inkml:trace contextRef="#ctx0" brushRef="#br0" timeOffset="37294.54">31552 8086 0,'-25'0'109,"-50"0"-93,26 0 15,-1 0-31,25 0 0,1 0 15,-26 0 1,25 0-16,0 0 16,25-49-16,-49 49 0,-26 0 15,50 0 1,1 0 15</inkml:trace>
  <inkml:trace contextRef="#ctx0" brushRef="#br0" timeOffset="39964.36">30138 7764 0,'24'0'125,"26"0"-109,-25 0-1,0 0 1,24 0 0,-24 0-16,0 0 31,-25 49-15,0-24-1,0 0 16,0 0-15,0 24 0,-50-24-1,1-25 1,24 50-16,-25-50 16,1 0-1,49 25 32,24-25-31,26 0-16,-25 0 15,0 25-15,24-25 16,-24 0-16,0 49 16,25-49-1,-50 25-15,49-25 16,-49 25-16,0 24 31,-25-24-15,1 25 15,-26-50-15,0 25-16,26-25 15,-1 0-15,0 0 16,-25 24-16,25-24 15,1 0-15,-51 0 16,50 0 0</inkml:trace>
  <inkml:trace contextRef="#ctx0" brushRef="#br0" timeOffset="42347.75">29691 7317 0,'0'25'32,"0"25"-32,0-1 15,0-24-15,0 0 16,0 25-16,0-26 15,0 1-15,0 25 16,-49-25-16,49-1 16,0 26-16,0-25 0,0 0 15,0-1-15,0 26 16,0-25-16,-25 0 16,25 24-16,0-24 15,0 25 1,0-25-1,-50-25-15,50 49 16</inkml:trace>
  <inkml:trace contextRef="#ctx0" brushRef="#br0" timeOffset="43265.03">29294 7193 0,'-24'25'16,"24"25"0,-25-50-1,25 49-15,-50-24 0,50 25 16,-25-25-16,25-1 16,-49 51-16,49-26 15,0 1-15,0 0 16,0-1-16,0 1 15,0 24-15,0-24 16,0-1-16,25 1 16,24 0-16,-24-1 15,25-24-15,-26 25 16,26-25-16,0-25 0,-1 49 16,1-49-1,-25 0-15,24 25 16</inkml:trace>
  <inkml:trace contextRef="#ctx0" brushRef="#br0" timeOffset="44367.52">31924 7491 0,'0'0'16,"0"50"46,0-26-46,0 26-16,0-25 15,0 24-15,49 1 16,-49 0 0,0 24-16,0-24 0,0-26 15,0 26-15,0 0 16,0-1-16,-25 26 15,25-50-15,-49-1 16,49 26-16,-50-25 16,1 24-1,24 1 1,-50-25 0</inkml:trace>
  <inkml:trace contextRef="#ctx0" brushRef="#br0" timeOffset="45651">31725 8731 0,'0'0'0,"-25"0"47,25-49-31,-24 49-1,24-25 1,0 0 15,0-25-15,0 26 0,49 24-16,1-50 15,-1 50 1,1 0-1,0 0 1,-26 0 0,51 0-1,-50 0 1,-25 50-16,0-1 16,-25 1-1,0-1 1,-25 1-1,1 0 1,-1-26 0,1 26-1,49-25 1,-25 0 0,25 49-1,-25-74-15,25 50 16,-50-1-1,50-24 1,0 25 0,0-25-1,25-25-15,0 0 32,-25 24-32,25-24 15,24 0 1,1 0-16,-25 0 15,0 0-15,24 0 16,1 0 0,-50-49-16,25 49 15,-25-25 1,24 25-16,-24-25 16,0 0-1,0-24 1,0 24-1,0 0 1,-49-49-16,-1 49 16,25 25-1,-24 0-15,24-50 16,-49 50 0,24-25-1,50 1 1</inkml:trace>
  <inkml:trace contextRef="#ctx0" brushRef="#br0" timeOffset="49647.9">17735 7441 0,'25'0'16,"25"0"-1,-25 0 17,-1 0-17,26 0 1,24 0-1,-24 0 1,-25 0-16,0 0 16,-1 0-16,51 0 15,-50 0 1,-1 0-16,1 0 16,25 25-16,-25-25 15,-1 0-15,51 0 16,-50 0-1,-1 0 1,1 0 15,25 25-15,-25-25 15,-25 50-15,0-26-1,0 1 17,0 25-17,0-1 1,0 1 0,0 0-1,0-26-15,0 26 16,0-25-16,0 0 15,-50 24-15,50-24 16,0 50 0,0-26-1,0 1 1,0-1 0,0 1-1,0 0 1,0-1-1,0 1-15,0-1 16,0 1 0,0 0-1,0-1 1,0-24 0,0 25-1,25-1 1,-25 1-1,0-25-15,0-1 16,0 26-16,0 0 16,0-26-1,0 1-15,0 25 16,0 0 0,0-1-1,0-24 1,0 0-1,25 24 1,-25-24 0,0 0-1,0 25 1,0-26 0,0 1-1,0 0 1,0 25-1,0-26 1,0 1 0,0 25-16,0-1 15,0-24 1,0 0-16,0 49 16,49-24-1,-49 0 1,0-1-1,25-49-15,-25 50 0,0-1 32,0-24-32,0 50 15,0-26 1,0 1 0,0 24-1,25-74-15,-25 50 16,0 24-1,0-24 1,0-25-16,0 24 16,0-24-16,0 25 15,0-1 1,50 1 0,-50 24-1,0-24 1,0-25-1,0 24 1,0-24 0,0 50-1,0-51-15,0 1 32,0 25-17,0-1 1,0 1-16,0-25 15,0 0-15,0 24 16,0-24-16,0 0 16,0 0-16,0 49 15,0-24-15,0-25 16,0-1-16,0 1 16,0 25-16,24-25 15,-24-1-15,0 26 16,0-25-16,0 0 15,0 24-15,0-24 16,0 0-16,25 24 16,-25-24-16,0 0 15,0 0-15,0 24 16,0-24-16,50 0 16,-50 25-16,0-26 15,0 1-15,0 0 16,25-25-16,-25 75 15,0-1 1,0-49-16,0 0 0,0-1 16,0 26-16,0-25 15,49 24 1,-49 1 0,0 0-16,0-26 15,0 26 1,0-25-16,0 49 15,0-49 1,0 25-16,0-26 16,0 1-1,0 25-15,0-1 16,0-24 0,0 25-16,0-1 15,0 26 1,0-50-16,0 24 15,0 1 1,0 0 0,0-1-1,0-24 1,0 0 0,0 0-1,0 24 16,0-24-15,0-75 78,0 1-94</inkml:trace>
  <inkml:trace contextRef="#ctx0" brushRef="#br0" timeOffset="50373.63">18678 13370 0,'25'0'31,"24"0"-15,-49 49-1,25 1 1,0-25-1,-25 24 1,50-49 0,-50 25-1,24-25 17,1 0-1,0 0 0,25 0 0,-50-49-31,0 24 16,24 0 0,-24-25-1,0 26 16,0-26-31,25 50 16,-25-50-16,0 1 16,50-26-1,-50 50 1,25-24 0,-25 24-1</inkml:trace>
  <inkml:trace contextRef="#ctx0" brushRef="#br0" timeOffset="53179.42">17611 8582 0,'0'50'140,"50"-50"-124,-25 0 0,0 25 15,24-25 16,-24 0-16,-25 25 47,0 24-47,0 1-15,0-25 0,0 24-1,0 1 1,0 24 0,0-49-1,-25 25-15,25-25 16,0-1-16,0 26 15,0-25-15,0 0 16,0 24-16,0-24 16,0 0-16,0 0 15,0 24-15,0-24 16,0 0-16,0 24 16,0 1-1,0-25-15,0 24 16,0-24-1,0 25-15,25-25 16,-25-1-16,0 26 16,0-25-16,0 0 0,0-1 15,0 26-15,25 0 16,-25-1 0,0 1-1,0 0 1,49-26-16,-49 1 15,0 0-15,0 25 16,0-26-16,0 26 16,25-50-1,-25 50-15,0-1 16,25-49-16,-25 75 16,0-26-1,50 1 1,-50-1-1,0 1 1,0 0-16,24-50 16,-24 49-16,0 1 15,0-25 1,25-25 0,-25 24-16,0 26 15,0 0 1,0 24-1,0-49 1,0 0-16,50 24 0,-50-24 16,0 25-1,0-1 1,0 1 0,25-50-16,-25 50 15,0-1 1,0 1-1,49-25 1,-49 24 0,0-24-1,0 25 1,0-26-16,0 26 16,0-25-1,25 0 1,-25 24-1,0-24 1,0 25 0,0-1-1,0-24 1,0 25 0,0-26-1,0 1 1,0 25-1,0-25 1,0 24 0,0-24-1,0 25 1,0-1 0,0-24-1,0 0 1,0 25-1,0-26 1,0 1-16,0 0 31,0 25-31,0-26 16,0 1 0,0 25-1,0 24 1,0-49-16,0 0 15,-50 24 1,50 1 0,0 24-1,0-49 1,-24-25-16,24 50 16,0-25-1,0 24 1,0-24-1,0 0 1,0 24-16,0 1 16,0 0-1,0-1 1,0 1 0,0 0-1,0-1 1,0-24-1,0 25 1,0-26 0,-50 1-1,50 25 1,0-25 0,0 24-1</inkml:trace>
  <inkml:trace contextRef="#ctx0" brushRef="#br0" timeOffset="53930.51">17810 13395 0,'0'0'0,"0"49"16,25-24 15,24 0 0,-24-25-15,-25 49 0,25-49-1,24 0 1,-49 25-1,25-25 1,0 0 0,25 0-1,-26 0 17,1 0-17,-25-49 1,50 24-1,-50 0-15,25 25 16,-25-25 0,24-24-1,-24 24 1,0 0 0,0-25-1,50 50 1,-50-49-16,0 24 15,0 0-15,25-25 16</inkml:trace>
  <inkml:trace contextRef="#ctx0" brushRef="#br0" timeOffset="56091.17">17190 9847 0,'0'25'93,"-25"-25"32,25 50-125,-50-50 32,25 0-17,1 25 1,-26-25-1,25 24 1,0-24 0,25 50 62,0-25-47,0 0 0,0 24-31,0 1 32,0-25-32,0 24 15,0-24-15,0 25 16,0-25-16,0-1 15,0 1-15,0 25 16,0-25-16,0-1 16,0 26-16,0-25 15,0 24-15,0 1 16,0 0-16,0 24 16,0-24-16,0-26 0,0 26 15,0 0 1,0-1-16,0 1 0,0 24 15,0-49 1,0 0-16,0 0 16,0 24-16,0-24 0,0 0 15,25 25-15,-25-26 16,0 1-16,0 25 16,0-25-16,0-1 15,0 1-15,0 50 16,0-26-1,0-24 1,0 25 0,0-1-16,0-24 15,0 49 1,50-74-16,-50 50 16,0 0-1,0-1 1,0-24-16,0 25 15,0-26-15,0 1 16,25 25-16,-25 0 16,0-1-1,0 1 1,0-25 0,24-25-16,-24 74 15,0-24-15,0-26 16,0 1-16,0 0 15,0 25-15,50-26 16,-50 26-16,0-25 16,0 24-16,0-24 15,0 0-15,25-25 16,-25 50-16,0 24 16,0-49-1,0 0 16,0-1-15,0 26 0,49-25-1,-49 24 1,0 1-16,0-25 16,0 0 15,0 24-16,0 1 1,0-25 15,0 0 1,0-1-1,0 26-16,0-25 1,0 0 15,0 24 1,0-24-17,0 0 1</inkml:trace>
  <inkml:trace contextRef="#ctx0" brushRef="#br0" timeOffset="56839.67">16942 13271 0,'0'0'0,"49"0"46,-24 49-30,25-24 15,-50 25-31,49-50 16,-49 24 0,25-24-16,-25 25 15,25-25 1,-25 25-16,0 25 15,49-50 1,-49 24-16,25 1 31,0-25 1,25 0 14,-26 0-14,-24-25-17,25-24 1,-25-1 0,50 50-1,-50-49-15,25-1 16,-25 0-1,49 26 1,-49-1 0,0-25-1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6:21.2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2009 1761 0,'-25'0'47,"50"0"31,0 0-78,49 0 15,1 0-15,-26 0 16,1 0-16,0 0 0,-26 0 16,26 0-1,-25 0-15,24 0 16,-49 50 62,0-1-78,0-24 16,0 0-16,0 25 15,0-26-15,0 1 0,-49 25 16,49-25-1,0-1-15,0 1 0,-25 25 16,25-25 0,0-1-16,-50 26 0,50-25 15,0 0-15,0 24 16,0-24-16,-24-25 16,24 50-16,0-26 15,0 26 16</inkml:trace>
  <inkml:trace contextRef="#ctx0" brushRef="#br0" timeOffset="352.11">2604 2257 0,'-24'0'31,"-26"0"-16,25 0-15,0 0 16,-49 25-16,24-25 0,26 0 16,-1 25-1,-25-25-15,1 0 16,24 0 0</inkml:trace>
  <inkml:trace contextRef="#ctx0" brushRef="#br0" timeOffset="1228.98">3125 1836 0,'75'-25'94,"-50"25"-78,24 0-1,-24 0-15,0 0 16,24 0-16,1 0 16,-25 0 15,-25 25 0,0 49-15,-25-24-16,-25-26 15,26 1-15,-26 25 16,0-25 15,125-25 16,-26 0-47,-24 0 16,0 0-16,25 49 15,-26-49 1,-24 25 0,0 0 15,0 24-16,0 1 1,-74-50-16,24 50 16,26-50-1,-1 0-15,25 24 16,-75-24-16,51 0 16,24 50-1,-25-50-15</inkml:trace>
  <inkml:trace contextRef="#ctx0" brushRef="#br0" timeOffset="1952.19">3894 1960 0,'25'0'32,"0"0"-32,25-50 15,24 50 1,-24 0 0,-26 0-1,1 0 1,-25 74 31,0-24-32,0 0 1,-49-50-16,49 49 16,-50-49-16,50 50 15,-50-50-15,50 49 16,-74-49-16,74 25 15,-25-25-15,25 50 16,25-25 15,25-25-15,-26 0-16,1 0 16,25 0-16,-25 0 15,24 0 1,-24 0-1,25 0 17,-26 0-1</inkml:trace>
  <inkml:trace contextRef="#ctx0" brushRef="#br0" timeOffset="4887.62">4589 1687 0,'0'49'93,"0"-24"-93,49 25 16,-49-25-16,50 24 16,-50-24-16,50 0 15,-50 24 1,74-24-16,-74 25 0,25-25 16,-25-1-16,0 26 15,0-25-15,0 0 16,0 24-16,0 1 31,-25 24-15,-49-49-1,49 25 1,0-26 0,-25 1 15</inkml:trace>
  <inkml:trace contextRef="#ctx0" brushRef="#br0" timeOffset="6255.27">1612 1637 0,'-25'0'16,"25"-25"-16,-24 25 47,24 50-16,-50-50-31,50 50 16,0-26-16,0 26 15,-25-25-15,25 24 16,0 1-16,0 24 15,0 1-15,0-1 0,0 1 16,0-26 0,0 1-16,0-1 0,0 1 15,0 0 1,0-1-16,50-24 0,-50 0 16,25-25-16,-25 49 15,24-49-15,-24 50 16,50-50-16,0 0 15</inkml:trace>
  <inkml:trace contextRef="#ctx0" brushRef="#br0" timeOffset="12492.11">4961 2604 0,'0'25'15,"0"25"16,0 0-15,0-1 0,0 1-1,0 24 1,0-24 0,0-25-16,0 49 15,0-49 16,25-25-31</inkml:trace>
  <inkml:trace contextRef="#ctx0" brushRef="#br0" timeOffset="12972.36">5259 2877 0,'0'25'32,"-25"0"-32,25 25 15,0 24 1,25-74-16,-25 25 15,49-25 1,1 25 0,-25-25-16,-1 0 0,26 0 15,-25 0-15,24 0 16,-49-25 0,25 25-16,-25-50 15,0 1-15,0 24 31,0 0-15,-74 25-16,24-50 16,25 50-16,-24 0 15,24 0-15,0 0 16,0 0-16,-49 0 16</inkml:trace>
  <inkml:trace contextRef="#ctx0" brushRef="#br0" timeOffset="13463.29">5531 2406 0,'50'0'16,"0"0"-1,-26 0 1,1 0-16,25 0 16,-25 0-16,-1 0 15,1 0-15,25 0 16,-50 25 0,74-25-16</inkml:trace>
  <inkml:trace contextRef="#ctx0" brushRef="#br0" timeOffset="13688.35">5631 2604 0,'49'0'47,"-24"0"-47,0 0 16,0 0-16,49 0 0,-24 0 15,-1 0-15,1 0 16,-25 0-16</inkml:trace>
  <inkml:trace contextRef="#ctx0" brushRef="#br0" timeOffset="14657.96">6921 1587 0,'0'0'0,"-50"0"32,-25 0-17,51 25-15,-26 75 16,50-76-1,-25 26-15,25-25 16,0 49-16,0-24 16,0-1-16,0 26 15,0-1-15,0 1 16,0-26-16,0 1 16,50-1-16,-25 26 15,24-50-15,-24 24 16,0-49-16,25 25 15,-1 0-15,-24-25 16,25 0-16,-26 0 16,-24 49-16</inkml:trace>
  <inkml:trace contextRef="#ctx0" brushRef="#br0" timeOffset="16332.29">10468 1712 0,'0'-50'31,"49"50"1,-24 25 46,-25 0-63,25-25 1,-25 49-16,0-24 0,0 25 16,49-26-16,-49 1 15,0 25 1,0-25-16,0-1 0,0 1 16,0 25-16,0-1 15,0-24-15,0 0 16,0 25-16,0-26 15,0 1-15,-24 25 16,-1-1 0,25 1-1,-25-50-15,25 25 16,0 24 0</inkml:trace>
  <inkml:trace contextRef="#ctx0" brushRef="#br0" timeOffset="18140.27">10939 2729 0,'-25'0'157,"-25"0"-111,26 0 1,24-25-31,0 0 0,0-25-1,0 25 1,0 1 15,49 24 0,-24 0-15,0 0 0,0 0-1,-25 24 32,0 26-47,0 25 31,0-26-15,-25-49-16,25 50 16,-50-50-16,50 49 0,-25-49 15,25 50-15,-24-50 16,24 25-16,-25-25 15,25 49-15,-50-49 16,50 25-16,0 0 16,0 25-1,25-50 17,0 24-32,24-24 15,1 0 1,0 0-1,-1 0-15,-24 0 32,-25-49-1,0 24-15,0 0-1,0-24 1,0-1-1,0 0 1,0 26-16,0-1 31,0-25-15,-50 50-16,26-25 31,-1 25-15,-25-49-1</inkml:trace>
  <inkml:trace contextRef="#ctx0" brushRef="#br0" timeOffset="20253.87">6871 5383 0,'25'0'62,"0"0"-46,24 0 0,26 0-1,-26 0-15,1 0 16,24 0-16,1 0 16,-26 0-16,1 0 0,-25 0 15,24 0 1,-49 74 62,-25-74-62,25 50-16,0-26 15,-24 1-15,24 25 16,0-25-16,0 24 15,-25 1-15,25-25 16,0-1-16,0 1 0,0 25 16,0-25-1,0 24 1,0-24 0,0 25-1,25-50 1</inkml:trace>
  <inkml:trace contextRef="#ctx0" brushRef="#br0" timeOffset="21104.72">7863 5432 0,'25'0'47,"-25"-25"-32,49 25 1,1 0-1,0 0 1,-25 0 0,24 25-1,-49 25 1,-25-25 0,-24 49-1,-1-24 1,50-26-1,0 1 1,50-25 0,-50 50-1,49-50-15,-24 0 16,0 25 0,25-25-1,-50 24-15,0 26 16,24-25-1,-24 0 1,0 24 0,-24-24-1,-26 25 1,0-25 0,1-25-1,24 0-15</inkml:trace>
  <inkml:trace contextRef="#ctx0" brushRef="#br0" timeOffset="21626.4">8558 5680 0,'0'0'0,"49"0"16,-49-25-16,50 25 0,-1 0 16,1 0-1,-25 0 1,-25 25 31,0 25-47,0-25 15,0 24-15,0-24 16,-50-25-16,50 50 16,-49-50-16,49 25 15,0 24 1,0-24-1,24-25 1,1 0-16,0 25 16,25-25-16,-26 0 15,1 0-15,25 0 16,-1 0 0,-24 0 15</inkml:trace>
  <inkml:trace contextRef="#ctx0" brushRef="#br0" timeOffset="23049.84">9475 6226 0,'0'25'16,"-24"-25"0,-51 0-1,1 0 1,49 0 0,0 0-16,0 0 0,-24 0 15,24 0 1,0 0-16,-24 0 15,-26 0-15,25 0 16,26 0-16,-1 0 0,-25 0 16,1 0-16,24 0 15,-25 0-15,1 0 16,-1 0-16,-24 0 16,24 0-16,0 0 15,26 0-15,-1 0 16,-25 0-16,25 0 15,1 0-15,-26 0 16,25 0-16,0-25 16,-24 25-16,24 0 15,0 0-15,0 0 16,-24-50-16,-1 50 16,0 0-16,26 0 0,-26 0 15,25 0 1,0 0-16,1 0 0,-76-24 31,76 24-31,-51 0 16,50 0-16,1 0 15,-26 0-15,25 0 16,0 0-16,-24 0 0,-1 0 16,25 0-1,1 0-15,-26 0 16,25 0-16,0 0 15,1 0-15,-26 0 0,25 0 16,0 0-16,-24 0 16,24 0-16,0 0 15,0 0-15,-24 0 16,24 0-16,-25 0 16,1 0-16,-1 0 15,-24 0-15,49 0 16,-25 0-16,1 0 15,-1 49-15,-24-49 16,24 0-16,0 0 16,-24 0-16,24 0 0,-24 25 15,0-25 1,-1 0-16,1 0 16,-1 0-16,1 50 15,-1-50-15,1 0 0,0 0 16,-26 24-1,-24-24-15,25 0 0,25 0 16,-1 0-16,1 50 16,0-50-16,24 0 15,0 0-15,1 0 16,-1 0-16,25 0 16,0 25-16,-24-25 15,-1 0 1,25 0 15,50-25 0,25 0-31</inkml:trace>
  <inkml:trace contextRef="#ctx0" brushRef="#br0" timeOffset="24642.16">6300 5383 0,'0'24'62,"0"26"-46,0 0-16,0-1 16,0-24-1,0 25-15,0-26 16,0 1-16,50 25 15,-50-25-15,0-1 16,0 1-16,0 25 16,0-25-16,0 0 15,0 24-15,0 26 16,0-51-16,0 1 16,0 0-16,0 25 15,0-26-15,0 1 16,25-25-16,-25 50 15,0-1 1,0 1-16,25-50 0,-25 50 16,0-26-16,49 26 15,-49-25-15,0 0 16,25 24 0,-25 26-1,0-26 1,0 1-1,0-25-15,0 24 16,0 26-16,50-26 16,-50 26-16,0-26 0,0 1 15,24 0 1,-24-1-16,50 1 0,-50-1 16,25-24-16,-25 0 15,0 25-15,74-26 16,-74 26-16,0-25 15,25 0-15,-25 24 16,0 26-16,0-26 16,25 1-16,-25-1 15,0 1-15,0 24 16,49 1-16,-49-25 0,0 24 16,0-24-1,0-1-15,0 1 0,0 24 16,0 1-1,0-1-15,0 0 16,0 1-16,0-1 0,0 1 16,0 24-16,0 0 15,50 25-15,-50-49 16,0 24-16,0 25 16,0-25-16,50 25 15,-50-25-15,0 0 16,0 1-16,0-1 15,0-25-15,0 1 16,0-1-16,0-24 0,0-1 16,0 26-1,0-50-15,25-1 0,-25 1 16,0 25 15,24-50-31,-24-50 47</inkml:trace>
  <inkml:trace contextRef="#ctx0" brushRef="#br0" timeOffset="26840.92">5457 5779 0,'-25'0'15,"-24"0"32,49-24 0,0-1-16,0-25-15,0 25 15,0 1-15,24 24-16,-24-25 15,75 25-15,-26-50 16,1 50 0,0 0-1,-26 0 1,26 0 15,-50 50 0,0-1-15,0-24 0,-25 0-1,25 25 1,-25-50-16,25 24 16,-49 1-16,24 25 15,0-50 1,25 25-1,-25-25-15,25 25 16,-74-25-16,74 49 16,-25-24-1,25 0 1,0 24 0,0-24-16,0 0 31,0 25-16,0-26 1,50-24 0,-25 0-16,24 0 15,-24 0 1,25 0 0,24 0-1,-49 0 1,-25-49-16,25 49 15,-25-25 1,24 25-16,-24-25 16,0 0-1,0-24 1,-49 24 0,24 25-1,-25-50 1,26 50-1,-26 0 1,0 0 0,1 0-1,24 0 17</inkml:trace>
  <inkml:trace contextRef="#ctx0" brushRef="#br0" timeOffset="29232.26">7888 6796 0,'-50'25'31,"1"-25"-15,49 25 0,-25-25-16,-25 0 15,25 0 1,1 0-1,-1 0 1,-25 0 0,25 0 15,25-50-15,0 26-1,0-26 1,0 25-1,50 25-15,-25-49 16,0 49 0,24-25-1,-24 25 17,0 0-17,24 0 1,-24 0 15,-25 25-31,25 24 16,-25 1 15,0-25-31,0-1 0,0 26 16,0-25-16,0 0 15,0 0-15,0 49 16,-25-74-1,-24 50-15,49-1 16,-50-49 0,50 25-16,-25-25 0,25 50 15,-25-50 1,-24 0-16,49 24 16</inkml:trace>
  <inkml:trace contextRef="#ctx0" brushRef="#br0" timeOffset="29804.24">8384 6722 0,'0'25'47,"0"24"-47,0-24 16,0 0-16,0 0 15,0 25-15,0-1 16,0-24-1,0 0-15,0 24 0,0-24 16,0 0-16,0 0 16,0 24-16,-25-49 15,25 25-15,0 0 32</inkml:trace>
  <inkml:trace contextRef="#ctx0" brushRef="#br0" timeOffset="31392.39">12080 5259 0,'0'24'63,"0"26"-48,0 0 1,25-50-1,-25 49-15,49-24 16,-49 25 0,0-26 15,0-73 31,0-26-46,0 51 0,0-1-16,0 0 15,0-25-15,25 26 16,-25-1-16,50-50 16,-25 51-1,24 24 1,-49-25-1,50 25-15,24 0 16</inkml:trace>
  <inkml:trace contextRef="#ctx0" brushRef="#br0" timeOffset="32044.21">12700 5209 0,'25'0'0,"-25"25"15,25-25-15,24 0 16,-24 25-1,0-25 1,24 0 15,-24 0 1,-25-25-32,0 0 31,-49 25 0,24 0-15,0 0-1,0 0 1,25 25 0,0 24-1,0 1-15,0 0 16,0-1-1,25-49 1,25 50-16,-1-1 16,1-49-1,-50 25-15,25-25 16,24 0 0,-24 25-1,0-25 16</inkml:trace>
  <inkml:trace contextRef="#ctx0" brushRef="#br0" timeOffset="33113.37">13246 5482 0,'0'49'62,"0"1"-46,0 0-16,0-26 16,0 26-1,25 0 1,-25-75 62,0-25-62,0 25-16,49-24 15,-49-1-15,25 50 16,-25-25-16,25 25 16,-25-24-1,25 24 16,-25 49 1,0-24-32,49 49 15,-49-24 1,0-25 0,25-75 46,-25 25-46,50 25-1,-50-24-15,24 24 16,-24-25 0,25 25-1,0 0 1,-25 25 15,0 24-15,50-49-16,-50 50 15,0-25 1,0 24 15,0-24-15</inkml:trace>
  <inkml:trace contextRef="#ctx0" brushRef="#br0" timeOffset="34369.54">12898 6424 0,'-24'0'78,"-26"0"-47,25 0-15,0 0-1,-24 0 1,24 0 15,0 0 0,25-24-15,0-1 15,0-25-15,0 1-1,0 24-15,0 0 16,0-25-16,0 26 16,0-26-1,0 25 1,0-24 0,0 24 15</inkml:trace>
  <inkml:trace contextRef="#ctx0" brushRef="#br0" timeOffset="34847.81">13047 6127 0,'-25'0'15,"25"25"17,0-1-17,0 1 1,0 25-16,0-25 16,0-1-16,0 26 0,0-25 15,0 0 1,25 49-16,-25 0 31,0-24-31,25-50 16,-25 50-16,0-26 47,50-24-32</inkml:trace>
  <inkml:trace contextRef="#ctx0" brushRef="#br0" timeOffset="37785.01">8905 7565 0,'-50'0'78,"25"0"-62,-24 0-16,24 0 16,0 0-16,0 0 15,-24 0-15,-1 0 0,1 0 16,-26 0-16,1 0 16,24 0-16,1 0 15,-1 0-15,-24 0 16,24 0-16,0 0 15,1 0-15,-1 0 16,0 0-16,1 0 16,-1 0-16,-24 0 15,24 0-15,1 0 16,-26 0-16,26 0 16,-1 0-16,0 0 0,1 0 15,-26 0 1,26 0-16,-1 0 0,25 0 15,1 0 1,-26 0-16,25 0 16,0 0-16,-24 25 15,24-25-15,0 0 0,0 0 16,-24 0-16,24 0 16,-25 0-16,1 0 15,-1 25-15,0-25 0,26 0 16,-1 0-1,-25 0-15,25 0 16,1 0-16,-26 0 16,25 0-16,0 0 15,-24 0-15,-1 0 16,-24 0-16,49 0 0,-25 0 16,1 0-16,-1 0 15,25 0-15,-24 0 16,-1 0-16,1 0 15,-1 50-15,0-50 16,-24 0-16,24 0 16,1 0-16,24 0 15,-25 0-15,1 0 16,24 0-16,0 0 16,0 0-16,-24 0 15,24 24-15,0-24 16,-25 0-16,26 0 15,-26 0-15,-24 50 16,49-50-16,-25 0 16,25 0-16,1 0 15,-26 25-15,25-25 16,-24 0 0,24 0-1,-25 0 1,50 25-16,-50-25 15,1 0 1,-1 49 0,1-49-1,-26 0-15,75 25 16,-25-25-16,1 0 16,24 50-1,-25-50 1,-25 0-1,25 0 1,1 0-16,-1 0 31,-25 0-15,25 0 0,25 24-16,-24-24 15,24-49 48</inkml:trace>
  <inkml:trace contextRef="#ctx0" brushRef="#br0" timeOffset="40332.07">5482 7020 0,'-25'0'47,"-25"0"-15,50-25-17,-24 25-15,24-25 31,0-24-31,-25 49 16,25-25-16,0 0 16,0 0-1,0-25 1,0 26 0,49 24 15,1-25-31,-25 25 0,0 0 15,24 0 1,-24 0-16,25 0 16,-26 0-1,-24 25-15,50-25 16,-50 24 0,0 26-1,0-25 1,0 0-1,-25 24 1,0 26 0,-49-26-1,74-24-15,-50-25 0,50 75 16,-24-75 0,24 49-16,-25-49 15,25 75-15,-50-51 16,50 1-1,0 25 1,0-25 0,50-25-1,-1 0 1,-24 0 0,0 0-1,25 0 1,-26-25-1,1 25 1,-25-25-16,50 25 16,-50-25-1,0 0 1,0-49 0,0 49-1,-50 25 1,50-25-16,-49 25 15,49-24-15,-75 24 16,50 0-16,1 0 16,-1 0-16,-50 0 15,51 0 1</inkml:trace>
  <inkml:trace contextRef="#ctx0" brushRef="#br0" timeOffset="41646.54">7863 7888 0,'0'25'78,"0"-1"-63,0 1 1,25-25-16,-25 75 0,25-50 16,24 74-1,-49-74-15,25 24 16,-25 1 0,50-50-1,-50 49-15,25-24 31,24-25-15</inkml:trace>
  <inkml:trace contextRef="#ctx0" brushRef="#br0" timeOffset="41997.43">8359 7962 0,'0'25'31,"0"0"-15,50 0-16,-50 24 15,0-24 1,25 0-16,-25 25 0,24-50 16,-24 49-16,50-24 15,-50 25 1,50-50-1</inkml:trace>
  <inkml:trace contextRef="#ctx0" brushRef="#br0" timeOffset="43694.97">5035 8731 0,'75'0'79,"-50"0"-79,24 0 15,1 0-15,24 0 0,25 0 16,1 0-1,-1 0-15,25 0 0,25 0 16,-25 0 0,25 0-16,-50 0 0,0 0 15,0 0-15,25 0 16,25 0-16,-50 0 16,-24 0-16,24 0 15,-25-25-15,1 25 16,-1 0-16,1 0 0,-1 0 15,0 0 1,1 0-16,-1-49 0,1 49 16,-26 0-1,26 0-15,-26 0 0,1 0 16,24 0-16,-24 0 16,0 0-16,-1 0 15,1 0-15,24 0 16,1 0-16,-26 0 15,26 0-15,-1 0 16,0 0-16,-24 0 0,24 0 16,1 0-1,-1 0-15,1 0 16,-26 0-16,1 0 16,0 0-16,24 0 0,-24 0 15,24 0 1,0 0-16,1 0 0,-26 0 15,26 0 1,-1-25-16,1 25 0,-1 0 16,0 0-16,1 0 15,-1 0-15,1 0 16,-1 0-16,1 0 16,-1 0-16,0 0 15,1 0-15,-1 0 16,25 0-16,1 0 15,-51 0-15,26 0 16,-1 0-16,0 0 16,1 50-16,-1-50 15,26 0-15,-1 0 0,0 0 16,25 0-16,-25 0 16,-24 49-16,24-49 15,50 0-15,-25 0 16,0 0-16,0 0 15,0 0-15,0 0 16,25 0-16,-25 0 16,24 50-16,-48-50 15,-1 0-15,0 0 16,-24 0-16,24 25 16,-25-25-16,25 0 15,-24 0-15,-26 0 0,1 0 16,0 49-1,-26-49-15,26 0 0,0 0 32,-26 0-17</inkml:trace>
  <inkml:trace contextRef="#ctx0" brushRef="#br0" timeOffset="48922.65">12799 7119 0,'25'0'156,"25"0"-124,-26 0-17,1 0 1,25 50 15,-50-26-15,0 1 15,-25 25-31,0-25 31,-24-25-15,-1 49-1,75-49 48,24 0-63,1 25 16,-25-25-16,0 0 15,24 0-15,-24 0 16,-25 50-16,50-50 15,-50 24 17,0 1-1,-50 25 0,25-50-31,0 0 16,1 0-1,-26 25-15,25-25 0,0 0 16,-24 0-16,24 0 16</inkml:trace>
  <inkml:trace contextRef="#ctx0" brushRef="#br0" timeOffset="51292.9">5680 8260 0,'0'0'0,"-25"0"31,-24 0 0,49-25 1,-25 25-17,25-49 1,0 24 0,0-25 15,74 1-31,-24 49 31,-50-25-31,50 25 0,-26 0 31,1 0-31,25 0 32,-25 0-1,0 49 0,-25-24-15,0 0-1,0 25 17,0-26-17,-50-24 1,50 25-16,-50-25 0,50 50 15,-49-50 1,-26 49-16,50-49 16,25 25-1,-24-25 1,24 25-16,0 25 31,-25-50-31,25 24 16,0 1 15,49 25 16,1-50-47,0 0 16,-26 0-1,1 0 1,0 0-1,50 0 1,-51 0 0,-24-25-1,25 0 1,-25 0 15,0-24 0,0 24-15,-25 25 0,25-25-1,-24 25-15,-26 0 16,50-25 0,-50 25-16,-24 0 15,24 0 1,25 0-1,1 0 1</inkml:trace>
  <inkml:trace contextRef="#ctx0" brushRef="#br0" timeOffset="54477.07">8260 9029 0,'0'25'125,"0"24"-110,0 1 1,0-25 0,0 24-16,0-24 15,0 0-15,0 0 16,0 49-1,0 1 1,0-26-16,0-24 16,50 0-1,-50 24 17,0-24-17,0 0 16,0 25 16,24-50 16</inkml:trace>
  <inkml:trace contextRef="#ctx0" brushRef="#br0" timeOffset="56994.47">12923 8111 0,'25'0'203,"0"0"-188,0 0 17,24 0-32,-24 0 15,0 0 1,0 0 0,24 0-1,-24 0 32,-25 50-47,0-25 47,-50-25-31,-24 0-1,49 0 1,25 24-1,75-24 32,-26 50-31,1-50 0,0 0-1,-50 25-15,24-25 16,-24 25-1,50-25-15,-50 49 16,0-24 15,-25 0 1,0-25-17,1 0-15,-26 0 31,-25 0-31,51 0 32,-1 0-17,0 0 17</inkml:trace>
  <inkml:trace contextRef="#ctx0" brushRef="#br0" timeOffset="60905.03">8855 7516 0,'25'0'31,"0"0"47,24 0-62,-49 49 0,25-49-16,0 0 15,25 0 1,-25 0-16,24 0 16,1 0-1,-1 0 1,-24 0-1,25 0-15,-25 0 0,-1 0 16,1 0-16,25 0 16,-25 0-16,-1 0 15,26 0-15,-25 0 16,0 0-16,-1 0 16,26 0-16,-25 0 15,0 0-15,24 0 16,26 0-1,-26 0 1,-24 0 0,0 0-16,24 25 0,26-25 15,-25 0-15,-1 0 16,1 0-16,-25 0 16,24 0-16,-24 0 15,25 0 1,-26 0-16,26 0 15,-25 0-15,0 0 16,-1 0-16,26 0 16,-25 0-16,0 0 0,24 0 15,26 50 17,-26-50-32,1 0 15,-1 0 1,-24 0-1,25 0-15,24 0 16,-24 0 0,-50 25-1,49-25-15,1 0 16,-25 0 0,25 0-1,-1 0-15,-24 0 16,0 0-16,0 0 15,49 0 1,-49 0-16,49 0 16,-49 0-1,0 0-15,24 0 0,-24 0 16,0 0-16,25 0 16,-26 0-16,1 0 15,0 0-15,25 0 16,-1 0-16,-24 0 15,25 0-15,-1 0 0,-24 0 16,0 0 0,0 0-16,24 0 0,-24 0 15,0 0 1,0 0-16,24 0 0,-24 0 16,0 24-16,49-24 15,-24 0 1,0 0-16,-1 0 15,-24 0-15,25 0 16,-1 50-16,1-50 0,-1 0 16,1 0-16,0 0 15,-1 0-15,-24 0 16,0 0-16,0 0 16,24 0-16,-24 0 15,0 0-15,24 0 16,26 0-16,-25 0 15,-1 0-15,1 0 0,-1 0 16,1 0 0,0 0-16,-1 0 15,1 0-15,-1 0 16,1 0-16,0 0 0,-1 0 16,-24 0-16,0 0 15,0 0-15,24 0 16,-24 0-16,0 0 15,0 0-15,24 0 16,-24 0-16,0 0 16,24 0-16,1 0 15,-25 0-15,0 0 16,24 0-16,-24 0 16,25 0-16,-25 0 31</inkml:trace>
  <inkml:trace contextRef="#ctx0" brushRef="#br0" timeOffset="63704.02">9426 6251 0,'25'0'110,"24"0"-63,-24 0-32,0 0 1,24 0-1,1 0 1,0 0 0,-1 0-1,1 0-15,-1 0 16,1 0 0,0 0-1,-26 0 1,26 0-1,0 0 1,-25 0-16,-25 25 16,74-25-16,-49 0 15,0 0 1,24 0 15,26 49-15,-51-49-16,1 0 0,50 0 15,-51 0 1,-24 25 0,50-25-16,-25 0 15,24 0 1,1 0 0,0 50-1,-1-50 1,-24 0-1,25 0 1,-1 0 0,-49 24-16,50-24 15,24 0 1,-49 0 0,-25 25-16,25-25 15,24 0 1,1 50-1,25-50-15,-26 0 32,-49 25-32,25-25 0,25 0 31,-1 0-31,1 0 16,-50 24-16,49-24 15,1 0 1,0 0-1,-1 50 1,1-50 0,-1 0-1,1 0 1,-25 0 0,0 0-1,24 0-15,26 0 31,-26 0-31,-49 25 16,50-25 0,-1 0-16,1 0 31,0 0-31,-1 0 16,26 0-1,-26 0 1,1 0-1,0 0 1,-50 25 0,24-25-16,26 0 15,0 0 1,-1 0 0,1 0-1,-1 0 1,-24 0-1,25 49-15,-1-49 16,26 0 0,-26 0-1,1 0 1,0 25 0,-1-25-16,-24 0 15,0 0 1,25 0-16,-1 0 15,1 0 1,-50 50-16,49-50 16,1 0-1,-25 0 1,24 0-16,-24 0 16,0 0-16,25 0 0,-26 24 15,1-24-15,0 0 0,25 0 16,-26 0-1,1 0-15,25 0 16,-25 0-16,24 0 16,-24 0-16,25 0 15,-1 0-15,-24 0 16,0 0-16,24 0 16,1 25-16,0-25 15,-1 0-15,1 0 0,0 50 16,-26-50-16,1 0 15,0 0-15,25 0 16,-26 25-16,1-25 16,50 0-1,-26 0-15,26 0 16,-26 0 0,-49 49-1,50-49-15,-25 0 16,24 0 15</inkml:trace>
  <inkml:trace contextRef="#ctx0" brushRef="#br0" timeOffset="67196.42">5755 9475 0,'0'-24'94,"-50"24"-63,50-25-31,0-25 31,0 25-15,25 1-1,0 24 17,-25-50-32,24 50 0,26 0 31,-25 0-15,0 0-1,-25 25 1,25-25-1,-25 25 1,49-25 0,-49 24-1,0 1 17,0 25-17,-25-50 1,25 25-1,-74-25-15,24 49 16,25-49 0,25 25-16,-24-25 15,24 25 1,-50 24 0,50-24-1,0 0 1,0 0 15,0 24-15,25 1 15,24-50-15,1 0-1,0 0 1,-25 0-1,24 0 1,1 0 15,-25 0 1,-25-50-17,0 26 1,0-1 15,0-25-15,0 1-1,-25 49 1,-25-25 0,25 25-1,1 0 1,24-25-16,-50 25 15,25 0 1,0 0 15</inkml:trace>
  <inkml:trace contextRef="#ctx0" brushRef="#br0" timeOffset="68873.63">8458 10468 0,'-24'0'79,"-1"0"-48,0 0 0,-25 0 16,50 24-31,0 1-1,-24 50 1,24-26-1,0 1-15,0-25 16,49 24 0,1-49-1,-50 25 1,25-25-16,-1 0 16,26 0-1,-25 0 1,0 0-1,-1 0 1,26 0 0,-25 0 15,-25-50-31,0 26 16,25 24-1,-25-25-15,0 0 16,0-25-1,0 26 1,-50-1 0,25-25-1,0 25 17,-24 25-17,49-24 1,-25 24-1,0 0 1,25-50 0,-49 50-1,-1 0 1,25 0 0,0 0 15</inkml:trace>
  <inkml:trace contextRef="#ctx0" brushRef="#br0" timeOffset="73018.5">13320 9277 0,'-25'0'31,"25"25"94,0 24-109,0-24-1,0 0-15,0 0 16,0 24-1,0-24 1,0 0 0,0 25-1,0-26-15,0 1 32,0 0-17,0 25 32,0-26 125,0 1-110,25-25-46</inkml:trace>
  <inkml:trace contextRef="#ctx0" brushRef="#br0" timeOffset="76512.5">15577 6375 0,'25'0'94,"50"0"-94,-26 0 15,26 0-15,24 0 16,25 25-1,-25-25-15,0 0 0,-24 0 16,-1 24-16,-24-24 16,-1 0-16,-24 0 15,0 0 1,25 0 0,-26 0-1,-48-24 32</inkml:trace>
  <inkml:trace contextRef="#ctx0" brushRef="#br0" timeOffset="76962.11">16446 6201 0,'49'0'63,"-24"25"-48,25 25 1,-1-1-1,1-24 1,-25 0 0,-25 24-1,49-49 1,-49 25 0,0 0-1,0 25 1,-25-50-16,-24 24 15,24-24-15,-25 0 16,1 0 0,-1 0-16,25 0 15,25 25-15,-24-25 0</inkml:trace>
  <inkml:trace contextRef="#ctx0" brushRef="#br0" timeOffset="77557.25">17190 6102 0,'0'25'78,"0"24"-78,0-24 0,0 0 16,0 25-16,0-26 15,0 1-15,0 0 16,0 49 0,0-24-16,0-25 15,0 0 1,0-1 31,24-24-16,1 0-15,25 0-1,24 0 1,-24 0-1,-25 0 1,-1 0 0,-24-24-16,50 24 15</inkml:trace>
  <inkml:trace contextRef="#ctx0" brushRef="#br0" timeOffset="78086.49">17835 6350 0,'0'-25'15,"0"-24"16,-50 49 1,0 0-17,1 24 1,49 1 0,0 0-16,0 25 15,25-50 1,-1 49-1,26-49-15,-25 25 0,24-25 16,1 0 0,-50 50 15,25-26 0,-25 1-15,0 25 15,-25-50-15,0 0-16,-24 0 0,-1 0 15,0 0-15,26 0 16,-26 0 0</inkml:trace>
  <inkml:trace contextRef="#ctx0" brushRef="#br0" timeOffset="78413.89">18132 6325 0,'25'0'47,"-25"50"-32,0-25-15,0 24 16,25-24-16,-25 0 16,0 24-16,49 1 15,-49 0 1,50-50-1,-50 24-15,25-24 16,24 0 0</inkml:trace>
  <inkml:trace contextRef="#ctx0" brushRef="#br0" timeOffset="79130.77">18083 6276 0,'0'0'0,"0"-50"47,49 50-16,-24 0-16,25 0 1,24 25 0,0-25-1,-24 25 1,0 24 0,-50-24-1,24-25 1,-24 50-16,0-1 15,-74-24 1,24-25 0,50 25-16,-24-25 15,24 49 32,74-49-31,-24 0-1,-50 25-15,49-25 16,1 0 0,-25 0-1,-25 25-15,49-25 16,-49 50 0,25-50-16,-25 24 31,0 1-16,0 25 1,0-25 15,-74-25-31,49 0 16,0 0-16,0 0 16,-24 0-16,-1 0 15,25 24 1,50-24 15</inkml:trace>
  <inkml:trace contextRef="#ctx0" brushRef="#br0" timeOffset="80274.35">15925 9773 0,'24'0'31,"1"0"-15,25 0 0,-1 0-1,1 0-15,0 0 16,-1 0-16,26 0 15,-1 0-15,1 25 16,-1-25-16,0 0 16,1 0-16,-26 0 15,1 0-15,0 49 16,-26-49-16,1 0 16,25 0-16,-25 0 0,24 25 31,-24-25-16,25 0 1</inkml:trace>
  <inkml:trace contextRef="#ctx0" brushRef="#br0" timeOffset="81039.87">17289 9872 0,'0'-25'46,"0"-24"-30,0-1 0,0 25-16,0 1 15,0-26-15,0 0 16,0-24-16,0 0 16,0-1-16,25 26 15,-25-1-15,49 0 0,-49 26 31,50 24 1,-50 49-17,0-24 1,25 25-16,-25-1 16,49 26-16,-49-51 15,50 1-15,-50 25 16,25-50-16,-25 25 0,25-25 15,24 0 1,-24 0 15,-25-25-31,50-50 16,-50 26-16,0 24 16,0-25-16,0 1 15,0-1-15,24 50 16,-24-25-16,25 25 62,-25 75-46,50-26-16,-50 1 16,49 0-16,-49-1 15,25 26-15,-25-51 16,50 1-16,-25 50 15,-25-51 1,49-24 0,-24 0-16</inkml:trace>
  <inkml:trace contextRef="#ctx0" brushRef="#br0" timeOffset="81512.14">18331 9401 0,'0'0'0,"-25"-25"31,-25 25-31,1 0 15,-1 0 1,50 25 0,0 49-1,25-74-15,-25 75 16,49-75-16,-49 25 16,50-25-16,-50 24 15,25-24-15,24 50 31,-24-25-15,-25 0 0,25 24-1,-25-24 1,-25 25 0,0-50-16,1 0 15,-51 24-15,50-24 16,1 0-16,-1 0 15</inkml:trace>
  <inkml:trace contextRef="#ctx0" brushRef="#br0" timeOffset="81856.38">18852 9550 0,'0'0'0,"24"0"31,-24 74 16,0-49-47,0 0 15,0 24 1,0-24-16,50 0 0,-50 25 16,25-1-1,24-24 1,-24-25 0,0 0-1</inkml:trace>
  <inkml:trace contextRef="#ctx0" brushRef="#br0" timeOffset="82562.2">18802 9550 0,'0'0'0,"0"-50"15,0 1 1,25 49-16,-25-50 15,49 50-15,1 0 16,0 0 0,-1 0-1,-24 0-15,0 0 16,0 0-16,24 25 16,-24-25-16,0 0 15,-25 25-15,74-25 16,-49 49-1,-25 1 1,0-25 0,0-1-16,0 26 15,-50-50 1,1 25-16,24-25 16,0 0-16,-24 0 31,73 0 0,26 0-15,-25 0-16,0 25 15,24-25-15,-24 0 16,-25 49-16,50-49 0,-1 25 31,1-25-15,-50 25-16,0 24 31,0-24-15,0 0 15,-25-25-15,25 50-16,-50-50 15,-24 0 1,49 0-16,0 24 15,-24-24-15,24 0 16,0 0 0,25 25-1</inkml:trace>
  <inkml:trace contextRef="#ctx0" brushRef="#br0" timeOffset="85049.48">18331 12998 0,'-25'0'0,"0"0"31,-25 24 0,26-24-31,-1 0 31,-25 0-31,-24 0 16,49 0 0,-25 0-1,26 0-15,-26-49 31,50 24 1,0 0-32,0-24 15,0-26 1,0 50 0,0 1-16,0-1 15,0-25-15,0 25 16,0 1-16,0-26 15,-25 50 1,25-25 0,25 25-1</inkml:trace>
  <inkml:trace contextRef="#ctx0" brushRef="#br0" timeOffset="85609.88">18355 12675 0,'-24'0'93,"24"50"-77,0-25 0,0 24-16,0 26 15,0-26-15,74 1 16,-74-1-16,25 1 16,-25 24-16,0-24 15,0-25-15,0 0 16,0 24-16,0-24 15,0 25 1,0-1 0,0-24-1,0 25 1,0-25 0,25-25-1,24 0 1</inkml:trace>
  <inkml:trace contextRef="#ctx0" brushRef="#br0" timeOffset="86429.21">17041 12750 0,'25'0'16,"24"0"-1,-24 0 1,25 0-16,-26 0 15,26 0 1,-25 0-16,0 0 0,24 0 16,-24 0-16,0 0 15,0 0 1,-25 49 0,0-24-1,0 0 1,-25-25-16,-25 49 15,25-49 1,1 25-16,-26-25 16,50 50-16,25-50 31,0 0-15,-1 25-16,26-25 15,-25 0-15,-25 24 16,49-24-16,-49 50 15,25-50 1,-25 50-16,0-1 16,0-24-1,0 25-15,0-1 32,0 1-32,-49-50 31,-1 25-31,25-25 0,-24 0 15,24 0-15,-25 49 16,1-49 0,24 0-1,-25 0 1</inkml:trace>
  <inkml:trace contextRef="#ctx0" brushRef="#br0" timeOffset="87176.65">16421 12849 0,'49'0'62,"1"0"-46,-25 0-1,0 0-15,24 0 16,26 0 0,-51 25-1,-24-1 1,0 1 15,0 25-31,-49-50 16,49 49-16,-75-49 15,75 25-15,-49-25 16,49 25 0,-25-25-16,25 50 15,50-50 1,-50 24-1,49-24 1,1 25 0,-50 0-16,25 25 15,-25-25 1,0-1 0,-25 26 15,-25-50-16,-24 0 1,49 0-16,-25 0 16,26 0-1</inkml:trace>
  <inkml:trace contextRef="#ctx0" brushRef="#br0" timeOffset="87646.34">15677 12477 0,'-25'-25'16,"25"75"31,25-1-32,-25 1-15,24 24 16,-24 25 0,50 25-16,-50-24 0,50-1 15,-50 25 1,0-50-16,0 1 15,0-26-15,0 1 16,0-25-16,0 0 0</inkml:trace>
  <inkml:trace contextRef="#ctx0" brushRef="#br0" timeOffset="91087.63">13618 6524 0,'49'0'15,"-49"24"1,25-24-16,0 0 15,25 0 1,-1 0 15,26 0-31,-51 0 16,1 0-16,0 0 16,25 0-16,-26 0 15,1 0-15,25 0 16,-25 0-16,-1 0 0,1 0 15,25 0 1,-25 0-16,-1 0 0,26 0 31,-50 25-31,50-25 0,-50 50 32,25-50-32,-25 25 15,0-1-15,24 26 16,26 0-1,-50-1 1,25-49 0,-25 50-16,49 0 15,-49-1-15,0-24 16,0 0 0,25 24-16,-25-24 15,0 25-15,25-25 0,-25 49 16,50-24-1,-50-26-15,24 1 0,-24 25 16,50-25-16,-50-1 16,25 26-16,-25-25 15,0 0-15,49 24 16,-49-24-16,0 0 16,0 49-16,0-49 15,0 0-15,0 0 16,25-25-16,-25 74 15,0-24 1,0-1 0,0-24-1,0 0 1,0 25-16,0-26 16,0 26-1,0 0 1,25-1-1,25 1-15,-50-25 16,24 24-16,-24 26 16,75-1-16,-75-24 15,25-1-15,-25-24 0,49 25 16,-49-1-16,0 1 16,25-25-16,-25 49 15,0-24-15,0-26 16,25 26-16,-25 0 15,0 24-15,49-24 16,-49-1-16,25 1 16,-25 0-16,50 24 15,-50-49-15,25 0 16,-25 24-16,0 26 16,49-51-16,-49 26 15,0 0-15,0-26 16,0 51-16,0-50 15,25-1-15,-25 26 16,0-25-16,0 0 0,0-1 16,0 26-1,0-25-15,0 0 0,0 24 16,0-24-16,0 0 16,0 0-16,0 24 15,50-24-15,-50 0 16,0 25-1,25-26-15,-25 26 16,24-50-16,-24 74 0,0-24 16,50-25-1,-25 24 1,24 1-16,1 24 31,-25-49-31,24-25 0,-24 50 16,74 24-1,-74-74-15,0 50 16,25-50-16,-1 49 16,-24-49-16,25 75 15,24-75-15,-24 49 16,-1-49-16,1 0 16,-1 25-16,26-25 15,-25 0-15,-1 50 0,1-50 16,-1 0-1,1 0-15,24 25 0,-24-25 16,0 0 0,-1 0-16,1 49 0,-1-49 15,26 0 1,-26 0-16,1 25 0,-25-25 16,0 0-16,24 0 15,-24 50-15,0-50 16,49 0-16,-49 0 15,0 0 1,24 25 0,26-25-1,-25 0 1,-1 0 0,-49 49-16,50-49 15,-1 0 1,-49 25-16,50-25 0,-25 0 15,24 25-15,-24-25 16,-25 49-16,50-49 16,-50 25-16,49-25 15,-49 25-15,75-25 16,-75 25-16,25-25 16,-25 49-16,0-24 15,24 0 1,-24 25-1,0-26 1,0 1 0,0 25-1,0 24 1,0-24 0,0-25-16,0 49 15,0-49 1,0 24-1,0 26 1,0-50 0,-24 0-16,24 24 15,0-24 17,0 0-17,0 0 16,0-50 63</inkml:trace>
  <inkml:trace contextRef="#ctx0" brushRef="#br0" timeOffset="91566.62">17909 12154 0,'74'100'94,"-74"-51"-94,25-24 31,0-25 0,25 0-15,-1 0-1,1 0 1,-25 0 0,24-50-1,-24 50 1,-25-49-16,25 49 15,-25-25-15,25 25 16,-25-25 15</inkml:trace>
  <inkml:trace contextRef="#ctx0" brushRef="#br0" timeOffset="96122.36">13519 7417 0,'74'0'109,"-49"0"-93,0 0-16,24 0 16,-24 0-16,0 0 15,24 0 1,1 0 0,0 0-1,-26 0-15,51 24 16,-26-24-1,1 0 1,-50 50 0,25-50-1,-25 25 17,0 0-1,0-1-16,25-24 1,-25 50 0,49-50-16,-49 50 15,0-26 1,0 1 0,0 50-1,25-75-15,-25 49 16,0-24-16,0 25 15,25-26 1,-25 51 0,0-25-1,49-50-15,-49 49 0,0 1 16,0 24 0,0-49-1,25 49 1,-25-24-1,0 0 1,25-50-16,-25 49 16,0 1-1,0-1 1,0 1 0,50-50-16,-50 50 15,0-1 1,0-24-16,0 0 31,0 24-15,0-24-16,0 0 15,0 0 1,0 24 0,0 1-1,0-25-15,0 0 16,25-25-1,-25 74-15,0-24 16,0-1-16,0-24 16,24 25-1,-24-1-15,0 1 16,0 24-16,0-24 16,0 0-16,0-1 15,0 1-15,0-1 16,0 1-16,0-25 15,0 0-15,0 24 16,0-24-16,0 0 16,0 49-1,50-24 1,-50 0-16,25-26 31,-25 26-31,0 0 31,49-50-31,-49 49 0,0 26 16,25-75 0,-25 74-16,0-49 15,25-25 1,-25 49-16,50 1 16,-50 0-1,24-50-15,-24 24 16,25 26-16,-25 0 31,50-50-31,-50 49 0,0 1 16,25-50-16,-25 49 15,24-49-15,-24 50 16,50-50-16,-50 50 16,25-50-16,-25 49 15,25 1 1,-25-1-16,49-49 15,-49 50-15,25 0 16,-25-1 0,50 1-1,-50 0 1,24-26 0,-24 1-1,25-25 1,-25 50-16,25-50 31,-25 25-15,50-25-1,-50 24 1,24-24-16,1 0 16,25 0-1,-25 0 1,-1 0-1,-24 50 1,25-50-16,25 0 16,0 0-1,-1 0 1,1 0 0,-1 0-1,1 0 1,0 0-16,-26 0 15,1 0-15,25 0 16,-25 0-16,-1 0 16,26 25-16,0-25 15,-1 0-15,1 0 16,-1 0-16,1 0 16,0 0-16,-1 25 15,-24-25-15,0 0 16,24 0-16,-24 0 15,0 0-15,0 0 0,-25 49 16,74-49-16,-49 0 16,0 0-1,25 25 1,-26-25 0,1 0-1,25 50 1,-25-50 15,-25 24-31,24 1 31,26 25-15,-25-25 0,0-25-1,-25 24-15,49-24 16,-49 50-1,25-50-15,-25 25 32,25-25-17,24 25 1,-24-25 15,0 49-15,-25-24 46,50-25-46,-50 25 0,0 24-1,0-24 1,0 0-1,0 0 1,-25-25-16,25 50 0,0-26 31,0 1 1,0 25-32,0-25 31,0-1 0,0 1 16,25-25 0,-25-25-32</inkml:trace>
  <inkml:trace contextRef="#ctx0" brushRef="#br0" timeOffset="96685.21">16818 12254 0,'49'0'31,"-24"0"0,-25 24-31,25-24 16,-25 25-16,49 0 15,-49 25 1,25-50 0,0 24-16,0-24 31,24 0 0,-24 0-15,0 0-1,25 0 1,-1 0 0,-49-49-1,0-1 1,25 50-16,-25-25 15,0 1 32,0-1-31</inkml:trace>
  <inkml:trace contextRef="#ctx0" brushRef="#br0" timeOffset="99866.7">13568 8359 0,'0'25'63,"50"-25"-32,-25 0-16,-25 25 1,49-25-16,1 0 16,-1 0-1,1 0 1,-50 49 15,25-49-15,-25 25 15,0 0-15,0 0-16,0 24 0,0-24 15,0 0-15,0 49 32,0-49-32,0 25 15,0-25-15,0 24 0,0 1 16,0-1-16,0-24 15,0 25-15,0 0 16,0-1-16,-25 26 16,25-26-16,0 1 15,0-1-15,25 1 0,-25 0 16,0-1 0,0-24-16,0 0 0,0 0 15,0 24 1,0-24-16,0 0 0,0 24 15,0-24 1,0 0-16,25 25 0,-25-26 16,0 1-16,49 25 15,-49-25 1,0-1-16,0 1 0,25 25 16,-25-25-16,0 0 15,0 24-15,0-24 0,0 0 16,50 24-1,-50-24-15,0 25 16,0-25 0,24-25-16,-24 49 15,0 26 1,0 24 15,0-50-31,0 1 16,0-25-1,0 24 1,0-24 0,0 0-1,0 25 1,0-26-16,25 1 16,-25 25-16,0-1 15,0-24-15,50 0 0,-50 25 16,0-26-1,0 1-15,25 25 0,-25-25 16,0 0-16,0-1 16,24-24-16,-24 75 15,0-50 1,0-1 0,50-24-16,-50 25 15,0 25 1,0-25-16,25-25 15,-25 24 1,0 26 0,25-50-1,-25 25-15,0 0 32,24-25-32,-24 24 15,50-24 1,-50 50-1,25-50 1,-25 25-16,25 0 31,24-25-31,-49 49 16,25-49 0,0 25-16,25 0 31,-26-25-31,-24 49 15,25-49 1,25 25 0,-25 25 15,24-50-15,-49 25-1,25-25-15,0 0 31,0 0-15,49 0 0,-24 0-1,-1 0 17,-24 0-32,0 0 0,24 0 15,-24 0-15,0 0 16,0 0-16,49 0 15,-24 0-15,-1 0 16,-24 24-16,25-24 16,0 0-16,-26 0 15,1 0-15,25 0 16,-25 50-16,24-50 16,1 0-1,-1 0 1,1 0-1,-25 0 1,0 0 0,24 0-1,-24 0 1,0 0 15,0 0-15,24 0-1,-24 0 1,25 0 0,-26 0-1,26 0 1,-25 0 0,0 0 30,-1 0-30,26 0 0,-25 0-1,0 0 48,24 0-32,-49 25-31,0 0 16,0 24-1,0-24 1,0 0 0,0 0-1,0 24 1,0-24-1,0 0 1,0 25 0,0-26 15,0 1-15,0 0 15,25-25 94</inkml:trace>
  <inkml:trace contextRef="#ctx0" brushRef="#br0" timeOffset="100492.31">16197 12328 0,'0'50'93,"25"-26"-77,-25 1 15,25-25-15,-25 50-16,25-25 31,24-25 0,-24 24 1,0-24-17,25 0 1,-25-24-1,24-26 1,-24 25 0,0-24-1,-25 24 48,0 0-48</inkml:trace>
  <inkml:trace contextRef="#ctx0" brushRef="#br0" timeOffset="103462.14">13196 10071 0,'25'0'32,"0"0"61,0 0 17,-25 25-95,0 24 1,0 1 0,0-25-16,0-1 15,0 26-15,0-25 16,0 0-16,0 24 16,0-24-16,0 0 15,0 0-15,0 24 0,0 1 16,0-1-1,0-24-15,0 0 16,0 25-16,0-26 16,0 1-16,0 25 0,0-25 15,0 24-15,0 1 16,0-25-16,0 24 16,0-24-16,49 0 15,-49 24 1,0-24-16,0 0 0,25-25 15,-25 50-15,0-1 16,0-24-16,0 50 16,0-51-1,0 1-15,50 50 16,-50-26 0,24 1-1,-24-1 1,0 1-1,0-25 1,0 0 0,0-1 31,50 26-32,-50-25 16,0 0-15,0 24 15,0-24 1,0 0-17,0 0 1,25 24 15,-25-24 0,0 0-15,0 24 0,25-49-1,-25 25 1,24-25 15,26 25 0,-25 25 1,24-50-17,1 0 1,-50 25-16,322-25 94,-297 0-94,50 0 15,-26 0 1,-24 0-16,25 0 15,-1 0 1,-24 0 0,25 0-1,198 0 48,-174 0-48,-24 0 1,-25 0 0,24 0-16,-24 0 0,0 0 15,0 0-15,24 0 16,-24 0-16,25 0 16,-1 0 15,1 0-16,-50 24 1,25-24-16,-1 0 16,1 0-1,25 0 1,-25 0 15,-1 0 0,26 0 1,-25 0-1,0 0 0,-25 50 16,0-25 31</inkml:trace>
  <inkml:trace contextRef="#ctx0" brushRef="#br0" timeOffset="104422.65">15280 12427 0,'24'0'63,"1"0"-32,-25 25-15,50-25-16,-50 25 15,0 24 1,25-49-1,-25 25 1,0 0 0,25-25-16,-1 0 31,-24 25 0,50-25 0,-50-25 79,0 0-95,25-24 1,-25-1 15,0 25-15,0-24 15,25 49-31,-25-25 31,0 0 1,49 25-32,-49-25 15,25 25-15</inkml:trace>
  <inkml:trace contextRef="#ctx0" brushRef="#br0" timeOffset="108802.47">7789 1563 0,'0'49'16,"0"26"-1,0-26 1,0 1-16,0-25 0,0 0 16,0 24-16,0-24 15,0 0-15,0 24 16,0-24-1,0 0-15,0 0 0,0 24 16,0-24-16,0 0 16,0 25-16,0-26 15</inkml:trace>
  <inkml:trace contextRef="#ctx0" brushRef="#br0" timeOffset="109493.15">8012 1637 0,'25'0'0,"0"0"32,24 0-17,-24 0 1,0 0-1,0 0 1,-25 50 0,49-50-16,-49 25 15,0 24 1,0 1 0,-25-1-16,1-49 15,24 50-15,-50-50 16,0 25-16,50 0 15,25-25 17,0 0-32,0 0 15,0 0 1,49 0-16,-74 49 16,25-49-16,0 25 15,-25 0 1,0 49-1,0-24 1,0-25 0,0-1-1,-50-24 1,0 50-16,1-50 31,24 0-15</inkml:trace>
  <inkml:trace contextRef="#ctx0" brushRef="#br0" timeOffset="110230.06">8285 1662 0,'25'0'16,"-1"0"-16,1 0 16,25 0-1,24 0 1,-24 0-1,-25 0 1,-1 0 0,-24 50-16,50-26 15,-50 1 1,0 50 0,0-26-16,-50 1 31,1-25-31,49 24 31,0-24-15,25-25-1,24 25 1,-24-25-16,25 0 16,-26 0-1,-24 74 1,50-74-1,-50 25-15,0 25 16,-25-50 0,25 24-16,-25 26 15,1-25 1,-26-25 15,50 25-15,-25-25-16</inkml:trace>
  <inkml:trace contextRef="#ctx0" brushRef="#br0" timeOffset="110786.35">9550 2084 0,'-25'0'16,"-25"0"0,26 0-1,-1 0 17,-25 0-32,25 0 15,1 0-15,-26 0 16,0 0-1,50-25 48,-24 25-47,24-50-16,0 1 15,0 24-15,0 0 16,-25-25-16,25 26 15,0-26-15,0 25 16,0-24-16,0 24 16</inkml:trace>
  <inkml:trace contextRef="#ctx0" brushRef="#br0" timeOffset="111137.16">9376 1860 0,'0'25'31,"0"25"-15,25-1-16,-25-24 16,0 25-16,0 24 15,0-24-15,0-1 16,0 1-16,0 0 16,0-26-16,0 26 15,0-25-15,25-25 0,-25 49 16,0-24-1,0 25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48:35.1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11237 6325 0,'49'0'141,"-49"25"-125,25 49-1,-25-24 1,25-25-16,-25 49 15,0-24 1,0-25-16,0-1 0,0 1 16,0 25-16,0-25 15,0-1-15,0 26 16,0-25-16,0 0 16,0 0-16,0 24 15,-25-24-15,25 25 16,-25-50-1,25 49-15,-25-49 16,25 75-16,-49-75 16,49 24-16,-25-24 15,0 25-15</inkml:trace>
  <inkml:trace contextRef="#ctx0" brushRef="#br0" timeOffset="1012.4">8830 6152 0,'0'-25'16,"-24"25"15,-26 0 0,25 0-15,25 49-16,-49-24 15,49 25-15,-50-25 16,50-1-16,-50 26 16,50 0-16,0-1 15,0-24-15,0 25 16,0-1-16,0 1 16,0-1-16,0-24 15,0 25-15,25 24 0,-25-24 16,0-25-1,25 0-15,-25 24 0,25-49 16,-25 50 0,49-50-16,-49 25 0,75-25 15,-50 0-15,24 0 16,-24 0-16</inkml:trace>
  <inkml:trace contextRef="#ctx0" brushRef="#br0" timeOffset="2299.69">11137 7193 0,'0'-49'16,"0"74"15,0-1-15,0 1 0,0 25-16,0-25 15,0-1-15,0 1 16,0 25-16,0-1 15,0-24 1,0 0 0,0 25 15,0-26 0,25-24-15</inkml:trace>
  <inkml:trace contextRef="#ctx0" brushRef="#br0" timeOffset="2850.63">11460 7268 0,'-50'0'31,"1"74"-15,49-49-1,-25-25-15,25 50 16,0-1-1,0-24 1,0 25-16,0-26 31,0 1-15,25-25 15,-1 0-15,26 0-1,-50-25 32,0-24-15,-25 49-32,-24 0 15,24 0 1,0 0-16,-25 0 15</inkml:trace>
  <inkml:trace contextRef="#ctx0" brushRef="#br0" timeOffset="6567.09">16371 1315 0,'0'24'47,"0"26"-32,0-25-15,0 0 0,-25 24 16,25 26-1,0-1-15,0 1 16,0-26-16,-49 1 16,49-25-16,0 24 15,0 1-15,0-25 16,0-1 0</inkml:trace>
  <inkml:trace contextRef="#ctx0" brushRef="#br0" timeOffset="6867.66">16570 1637 0,'-25'0'16,"-25"0"0,-24 0-16,-1 50 15,1-50-15,-1 49 16,1-49-16,0 25 0,24-25 15,0 0 1,26 0-16,-1 0 16,50 0-1</inkml:trace>
  <inkml:trace contextRef="#ctx0" brushRef="#br0" timeOffset="7349.78">16917 1712 0,'-25'0'16,"0"0"-1,25 24-15,0 26 16,0-25-1,0 0 1,0-1-16,0 51 16,0-50-1,50-25-15,-25 0 16,49 0 0,-49 0-1,24 0 1,1-25-1,0-25 1,-50 25 0,0 1-16,0-51 31,-25 50-31,-25-24 16,25 49-1,-24 0-15,-26 0 16,26 0-16,24 0 15,0 25-15,-24-1 16</inkml:trace>
  <inkml:trace contextRef="#ctx0" brushRef="#br0" timeOffset="7762.49">18231 1488 0,'0'0'0,"0"25"47,0 49-47,0-24 16,0 25-16,0-1 15,0-24-15,0-1 0,0 1 16,0-1 0,0-24-16,0 0 15,0 0-15,25-25 16</inkml:trace>
  <inkml:trace contextRef="#ctx0" brushRef="#br0" timeOffset="8181.44">18132 1687 0,'0'0'0,"-49"-75"32,49 26-32,49-26 15,-24 75 1,0-25-16,24 25 15,1 0-15,-25 0 0,0 0 16,24 0 0,-24 0-16,49 0 15,-24 0 1,-50 50-16,50 0 16,-50-26-16,49 26 15,-49-25-15,0 0 16,0 0-16,0 24 15,0-24-15,0 0 16,-24-25-16,24 74 16,-75-24-16,50-50 15,-24 49-15,-1-49 16,25 25-16,0-25 16,25 50-16,-49-50 15</inkml:trace>
  <inkml:trace contextRef="#ctx0" brushRef="#br0" timeOffset="8636.73">19050 1712 0,'50'0'0,"24"0"31,-74 24-15,25-24-16,24 0 16,-24 0-1,-25-24 1,0-1 15,0 0-15,-25 25-1,-24 0 1,-1 0-16,1 0 16,49 50-1,-25-26-15,25 1 16,0 25-16,0-25 0,0-1 15,0 26 1,0 0 0,49-50-16,1 24 0,-25-24 15,24 0-15,1 0 16,0 0-16</inkml:trace>
  <inkml:trace contextRef="#ctx0" brushRef="#br0" timeOffset="8909.68">19893 1637 0,'0'0'0,"-24"-50"31,-26 50-15,50 25-16,-50 0 15,50 25-15,-24-1 16,24 26-16,0-26 16,0-24-16,0 0 15,24 25-15,1-50 16,25 49-16,-25-49 16,24 25-16,26-25 0,-26 0 15</inkml:trace>
  <inkml:trace contextRef="#ctx0" brushRef="#br0" timeOffset="9171.18">20241 1786 0,'24'50'47,"-24"-1"-31,0-24-16,0 0 15,0 24-15,50-24 0,-50 25 16,25-50 0,-25 25-16,49-25 15</inkml:trace>
  <inkml:trace contextRef="#ctx0" brushRef="#br0" timeOffset="9393.92">20265 1538 0,'0'0'16,"0"-25"-16,0 0 31,25 25-15,25 25-1,-1 0 1,-24-25-16,25 74 16</inkml:trace>
  <inkml:trace contextRef="#ctx0" brushRef="#br0" timeOffset="10073.32">20637 1860 0,'0'25'16,"50"25"-16,-50-25 15,0-1 1,0 26 15,0-75 16,25-24-16,-25 24-31,50-25 0,-26 25 16,-24 1-1,50 24-15,-50-50 0,50 50 16,-1 0-16,-24 0 31,25 0-15,-50 50-16,0-1 16,0 1-1,0-25 1,24-25 62,-24-25-78,50 25 16,-50-50-16,25 50 15,0 0 1,-25-25-16,24 25 15,26 0-15,-25 50 47,-25-25-31,0 0 0,25-25-1,-25 24-15,49-24 16,-24 0-1,0 50-15</inkml:trace>
  <inkml:trace contextRef="#ctx0" brushRef="#br0" timeOffset="10608.68">21828 1885 0,'0'0'0,"0"-49"16,-25 49-16,25-25 15,-49 25 1,24 0 0,-25 49-1,50 1-15,0 0 16,0-26-1,0 1 1,25-25 0,-25 50-1,25-50-15,25 0 16,-26 0 0,-24-25-1,50 25-15,-50-50 16,25 1-1,-25-1 1,0 25 0,0 50 31,49 0-32,-49 0-15,0 24 16,25 1-1,25-25 1,24 24-16,-24-49 16,-25 0-1</inkml:trace>
  <inkml:trace contextRef="#ctx0" brushRef="#br0" timeOffset="10902.34">22374 1463 0,'0'-24'16,"25"73"15,-25 1-31,0 24 0,49 1 15,-49-1 1,0 1-16,50-1 0,-50-24 16,0-1-16,0 1 15,25-25-15,-25 24 16,0 1 0,0-25-16</inkml:trace>
  <inkml:trace contextRef="#ctx0" brushRef="#br0" timeOffset="14647.04">10691 5507 0,'-25'0'47,"0"0"0,-24 49-16,24-49-15,25 25-1,0 0 1,0 24 0,0-24-1,0 0 17,49-25-1,-49 25-31,25-25 31,0 0-15,0 0-16,24 0 15,-24 0 17,0 0-17,-25-25 16,50-25-15,-50 26 0,0-1-1,0-25 1,-25 25 15,0 25-15,25-24-16,-25 24 0,-24 0 31,-1 0-15,0 0-1,1 0 1,24 0 0</inkml:trace>
  <inkml:trace contextRef="#ctx0" brushRef="#br0" timeOffset="16004.28">9996 5407 0,'0'-49'0,"-25"49"62,25 25-62,0 49 16,0-49-16,-24 0 16,24 24-16,0-24 15,0 0-15,0 0 16,0 24-16,0-24 15,0 0-15,0 24 16,0 1 0</inkml:trace>
  <inkml:trace contextRef="#ctx0" brushRef="#br0" timeOffset="16836.8">9128 5655 0,'0'-49'32,"50"24"-17,-25 25 1,24 0 0,-24 0-1,25 0 1,-50 50-1,24 24 1,-24-24 0,0-1-1,-74 1 1,49-25 0,-24 0-1,-1 24 1,0-49-16,50 25 15,-24-25 1,24 50 15,24-50 1,51 0-17,-50 0 1,24 0-16,-24 0 0,0 0 15,0 0-15,24 0 16,1 0 0,-25 0-1,-1 0 32,-24 24-31</inkml:trace>
  <inkml:trace contextRef="#ctx0" brushRef="#br0" timeOffset="18432.62">15131 4440 0,'49'0'16,"-24"0"15,0 0-31,0 0 16,24 0-16,-24 0 0,0 25 15,50-25-15,-51 0 16,1 0-16,25 0 16,-1 0-16,-24 0 15,0-25-15,25 25 16</inkml:trace>
  <inkml:trace contextRef="#ctx0" brushRef="#br0" timeOffset="18662.68">15032 4713 0,'24'0'32,"26"0"-32,24 0 15,1 0-15,-1 0 16,-24 0-16,0 0 16,-26-25-16,26 25 15</inkml:trace>
  <inkml:trace contextRef="#ctx0" brushRef="#br0" timeOffset="19782.22">15255 4762 0,'0'25'16,"-50"25"15,50-25-16,-25-25 1,25 25-16,0-1 16,-24-24-1,24 50-15,0 0 16,-50-26-16,50 1 16,-25 25-16,25-25 0,0-1 15,-49 26-15,49 0 31,0-1-31,0-24 16,-25 25-16,25 24 16,0-49-1,0 0-15,0 24 16,0-24-16,-25 0 16,25 24-16,0-24 15,0 0-15,0 0 16,0 24-16,-50-24 0,50 0 15,0 25 1,0-25-16,0-1 0,0 26 16,0-25-16,0 0 15,0 49 1,0-24 0,0-1-1,-24-49-15,24 75 16,0-51-16,0 1 31</inkml:trace>
  <inkml:trace contextRef="#ctx0" brushRef="#br0" timeOffset="20223.55">14709 6077 0,'75'0'63,"-26"50"-48,-24-50 1,-25 49-16,25-49 15,-25 25 1,49-25-16,-24 0 31,0 0-15,25-49 0,-26-26-1,26 26 1,-50-1-16,50 0 31,-50 1-31,49 24 0</inkml:trace>
  <inkml:trace contextRef="#ctx0" brushRef="#br0" timeOffset="67626.53">8458 15726 0,'25'0'156,"25"0"-140,-1 0-16,26 0 15,-50 0 1,-1 0-16,26 0 16,-25 0-16,24 0 15,-24 0 1,25 0-1,-1 0-15,-49 25 0,25-25 16,0 0 15,25 0-15,-25 0 0,-1 0-1,1 0 1,25 0 15</inkml:trace>
  <inkml:trace contextRef="#ctx0" brushRef="#br0" timeOffset="69013.11">11509 15652 0,'25'0'78,"25"0"-63,-1 0 1,-24 0-16,0 0 16,25 0-1,-1 0-15,-24 0 0,25 0 16,-1 0-16,1 0 16,-1 0-16,-24 0 15,0 0-15,25 49 0,24-49 31,-49 0-31,0 0 0,24 0 16,-24 0 0,0 0 15</inkml:trace>
  <inkml:trace contextRef="#ctx0" brushRef="#br0" timeOffset="70939.32">14684 15627 0,'50'0'47,"-25"0"-31,49 0-1,-49 0-15,25 25 16,24-25-16,-24 0 16,-1 0-16,1 0 15,-1 25-15,-24-25 16,25 0-16,-25 0 16,24 0-1,-24 0-15,25 0 0,-25 0 16,-1 0-1</inkml:trace>
  <inkml:trace contextRef="#ctx0" brushRef="#br0" timeOffset="72212.42">17835 15627 0,'24'0'63,"1"0"-63,50 0 31,-51 0-31,1 0 16,25 0-16,-1 0 0,26 0 15,-1 0-15,1 0 16,-1 0-16,-24 0 0,24 0 16,-24 0-1,-25 0-15,-1 0 16,26 0-1,0 0 1</inkml:trace>
  <inkml:trace contextRef="#ctx0" brushRef="#br0" timeOffset="73228.66">20985 15751 0,'25'0'32,"24"0"-17,1 0 1,-25 0-16,-1 0 16,26-25-16,-25 25 15,24 0-15,1 0 16,0 0-16,-1 0 15,1 0-15,-25 0 0,24 0 32</inkml:trace>
  <inkml:trace contextRef="#ctx0" brushRef="#br0" timeOffset="74794.89">23986 15677 0,'50'0'94,"-25"0"-79,-1 0 1,1 0-16,25 0 16,-25 0-16,-1 0 15,26 0-15,0 0 16,-1 0-16,-24 0 15,0 0-15,49 0 16,-74 24 15,25-24-15,-25 25 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50:24.2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17314 6052 0,'0'25'157,"0"25"-157,0-1 15,0 26 17,0-50-32,0-1 31,0 1 0,0-50 63,0-24-79,0-1-15,24 1 16,-24-1 0,25 50-16,-25-25 15,50 25-15,-50-49 16,25 49-16,-25-25 16,24 25-16,26 0 46,-50-25-46,75 25 16</inkml:trace>
  <inkml:trace contextRef="#ctx0" brushRef="#br0" timeOffset="618.24">17760 6102 0,'0'50'31,"25"-50"-15,0 0 0,24 0-1,-24 0 17,-25-25-17,0 0 1,0 0 15,-49 25 0,24 0-15,0 0 0,25 25-1,0 25 1,0-26-1,0 1 1,0 0 0,0 25-16,0-26 31,50-24-31,-26 50 16,1-50-1,0 0 1,49 0-1,-24 0-15,-25 0 16</inkml:trace>
  <inkml:trace contextRef="#ctx0" brushRef="#br0" timeOffset="1487.1">18207 6152 0,'0'24'62,"0"26"-46,0-25-1,0-75 95,49 25-95,-49 1 1,25 24-16,-25-50 16,50 50-1,-50-25-15,49 25 16,-49 50 31,0-25-32,0-1 1,25-24 62,0-49-47,-25 24-15,25 25 0,-25-25-16,49-24 15,-24 49 1,0 0 15,-25 24 0,0 26-31,0 0 16,0-1 0,0-24-1,0 25 1,0-26 15</inkml:trace>
  <inkml:trace contextRef="#ctx0" brushRef="#br0" timeOffset="4967.63">18976 7144 0,'-25'0'62,"25"25"63,0 24-109,0 26 15,0-51-15,0 1-16,0 0 31,25 25 0,-25-26 47,49-24 63</inkml:trace>
  <inkml:trace contextRef="#ctx0" brushRef="#br0" timeOffset="6036.77">18976 7169 0,'-25'0'15,"25"-25"17,0 0 30,25 25-46,-1 0 15,51 0 0,-50 0-15,-1 0-1,1 0 1,25 0 0,-25 0 15,-1 0-15,26 0-1,-25 0 1,-25 50-1,25-26 17,-25 1-1,0 25-15,0-25-1,0-1 16,0 1-15,0 25 15,-25-50-15,25 25-16,-50-25 31,50 24-31,-25-24 31,1 0-15,-1 0 0,25 25-16,-50-25 15,1 0 1,24 0 0,0 0-1,-25 0 1,100 0 46</inkml:trace>
  <inkml:trace contextRef="#ctx0" brushRef="#br0" timeOffset="12970.91">19025 8706 0,'0'-24'172,"0"-26"-141,0-24-31,0 24 16,50 25-16,-50-24 31,25-1-15,-25 0 0,49 50-16,-49-74 0,25 24 15,-25 1 1,25 24-1,-25-25 17,0 26-1,49 24-31,-24 0 78,0 0-62,-25 49-16,50 26 15,-50-26 1,24 1 0,-24-1-1,0 1 1,50-50-1,-50 50-15,0-1 16,0-24 0,0 0-1,0 24 17,0-24-1,0 0 31,25-25 1</inkml:trace>
  <inkml:trace contextRef="#ctx0" brushRef="#br0" timeOffset="13424.47">19397 8384 0,'-25'0'62,"1"0"-30,-26 0-1,25 0-15,0 0-1,1 0 1</inkml:trace>
  <inkml:trace contextRef="#ctx0" brushRef="#br0" timeOffset="23010.09">19050 9500 0,'0'-25'32,"0"75"124,0 24-156,0-49 15,0 0 1,0 49-16,0-24 31,0-25-31,0 0 16,0-1 15,0 26-15,0-25 15,0-50 94,0-25-125</inkml:trace>
  <inkml:trace contextRef="#ctx0" brushRef="#br0" timeOffset="23918.15">19050 9475 0,'-25'0'0,"25"-49"141,25 49-125,0 0-1,49 0 1,-24 0-1,-1 0 1,-24 0-16,25 25 31,-50-1 1,0 1-32,0 25 31,-25-25-31,-25 24 31,1 1-31,-26-50 31,75 25-31,25-25 63,25 0-48,-1 0 1,1 0 0,0 0-1,-26 0 1,-24 24 15,0 1 0,0 25-15,0-25 0,-49-25-1,24 24 1,-25-24 0,1 0-16,49 50 15,-50-50-15,1 0 16,24 0-1</inkml:trace>
  <inkml:trace contextRef="#ctx0" brushRef="#br0" timeOffset="26858.89">19893 7417 0,'25'0'16,"0"0"-1,0 0 17,24 0-17,-24 49 1,25-49-1,-25 0 1,24 0 0,-24 0-1,0 0 1,-25 25 0,49-25-1,-49 25-15,0 0 31,0 49-15,25-24 0,-25-26-16,0 1 0,0 25 15,0-25 1,0-1-16,0 1 0,0 50 16,0-26-16,0 1 15,0 0-15,0-1 16,0 1-16,0 24 15,0-49-15,0 25 16,0-1-16,0-24 16,0 25-16,0-26 0,0 1 15,0 0 1,0 25-16,0-26 16,0 26-16,0-25 15,0 49-15,0-24 16,0-25-16,0 24 15,0 1-15,0-1 16,0-24-16,0 0 16,0 0-16,0 49 15,0-49 1,0 0-16,0 25 16,0-1-1,0 1 1,0 24-1,0-49-15,0 0 16,0 0-16,0 24 0,0-24 16,0 0-1,0 24-15,0-24 0,0 0 16,0 25 0,0-26-16,0 51 15,0-26-15,0 1 16,0 0-16,0 24 15,0 1-15,0-26 16,0 26-16,0-26 16,0 1-16,0-1 15,0 1-15,0 0 16,0-1-16,0 26 16,0-26-16,0 1 0,0-25 15,0 24 1,0 1-16,0-1 0,0-24 15,0 25 1,0-1-16,0 1 0,0 24 16,0-24-16,0 0 15,0 24-15,0 1 16,0-26-16,0 1 16,0-1-16,0 1 15,0 0-15,0 24 16,0-24-16,0-1 15,0 1-15,0-25 0,0 24 16,0 1-16,0-25 16,0-1-16,0 26 15,-49-25-15,49 0 16,0-1-16,-25 26 16,25-25-1,0 0-15,-75 24 0,75-24 16,0 25-16,-24-25 15,24-1-15,0 26 16,-25-25-16,25 0 16,0 24-16,-50-24 0,50 0 15,-25 49 1,25-24-16,-49-25 16,49-1-1,-50 51-15,50-26 31,-25-49-31,25 25 0,-49-25 16,49 50 0,-25-50-16,0 49 15,-49-24 17,49-25-32,25 25 15,-25-25 1,25 50-1,-49-50 1,49 24-16,-25-24 16,25 25-1,-25-25-15,25 50 16,-25-50 0,25 25-16,-50 0 15,50 24 1,0-24 15,0 0-15,0 0-1,-24 24 1,24-24 0,0 0-1,0 24 1,0-24-1,0 0 1,0 0 0,0 24 31</inkml:trace>
  <inkml:trace contextRef="#ctx0" brushRef="#br0" timeOffset="27332.84">19422 13419 0,'0'25'31,"0"25"-16,0-1 1,0 1 0,0-25-1,25-25 1,0 0 0,24 0 15,1-75-31,-50 26 31,25 49-31,-25-50 0,0 25 16,0-24 15,0 24 0</inkml:trace>
  <inkml:trace contextRef="#ctx0" brushRef="#br0" timeOffset="30818.33">19546 8359 0,'0'25'31,"25"-25"63,0 0-63,0 0-15,-25 25-16,49-25 0,-24 0 16,-25 25 30,25-25-30,-25 49 0,0-24 15,25-25-31,-25 25 16,0 24-1,0-24 1,0 0-1,0 25 1,0-26 0,0 1-1,0 0 1,0 49 0,-25-74-16,25 50 15,0 0 1,0-26-1,0 26 1,0 0 0,0-1-16,0-24 15,0 0-15,0 0 16,0 24-16,0-24 0,0 25 31,0-1-15,0 1-16,0-25 15,-50 24-15,50 1 16,0-25-16,0 24 16,0 26-1,0-50 1,0-1-16,0 26 16,0-25-16,0 24 15,0 1 1,0 0-16,0-1 31,0-24-31,0 0 16,0 25-16,0-26 0,0 1 15,0 25 1,0-1 0,0 26-1,0-26 1,0 1-1,0 0-15,0-26 32,0 1-17,0 25-15,0-25 16,0-1 0,0 26-1,0-25 1,-25 0-1,25 24 1,0-24 0,-49-25-1,49 25-15,0 24 16,-25-49 0,25 50-16,0 0 15,-25-26 1,25 1-1,-50 25 1,50-25 0,-24 24-1,24-24 1,-25-25-16,25 25 16,-50-25-16,50 25 15,-25-25-15,25 49 16,-24-49-16,24 25 0,-50-25 15,50 25 1,-25-25-16,25 25 0,-25-25 16,25 49-1,-24-49-15,24 25 16,-50-25-16,50 25 16,-25-25-1,25 50-15,-25-50 0,25 24 16,-49-24-16,49 25 15,-25-25-15,25 25 16,-25-25-16,25 50 0,-25-50 16,25 24-1,-49-24-15,49 50 16,-25-50-16,25 25 16,-25-25-16,25 49 0,-49-49 15,49 25 1,-25 25-1,-25-1 1,50 1-16,-25-50 0,25 50 16,-24-50-16,24 49 15,-50 1 1,50 24 0,-25 1-1,25-50-15,0-1 16,0 51-1,-25-50-15,25 24 16,0 26 0,0-51-16,0 1 15,0 25-15,0-25 0,0-1 16,-49 26-16,49-25 16,0 0-16,0 24 15,0 1-15,0-25 16,0-1-16,0 1 15,0 25-15,0-25 16,0-1-16,0 26 16,0-25-16,0 0 15,0-1-15,0 26 16,0-25-16,0 0 0,0 0 16,0 24-1,0-24-15,0 25 16,-25-50-1,25 49-15,0 1 16,0-1 0,0-24-1,0 0 1,0 25 0,0-26-1,-50 1 1,50 25-16,0-1 31,0-24-15,0 0 15</inkml:trace>
  <inkml:trace contextRef="#ctx0" brushRef="#br0" timeOffset="31331.72">18355 13667 0,'50'0'31,"-25"0"-15,-25 25-1,25-25 1,-25 50-16,0-1 16,49-49 46,-24-24-46,-25-1-1,25 25 1,-25-25-16,0-25 16,50 50-1,-50-49-15,0-1 16,24 50 0,-24-25-1</inkml:trace>
  <inkml:trace contextRef="#ctx0" brushRef="#br0" timeOffset="33448.17">18976 10021 0,'0'25'78,"-50"-25"-62,50 50 15,-25-26-16,0 1 17,-24-25-17,49 50-15,-50-50 16,1 25 0,-1-25-16,50 24 15,-50-24 1,26 50-16,-26-50 31,50 25-31,-25-25 0,-25 0 16,50 25-1,-24-25 1,24 49 0,-25-49-1,-25 25-15,25 25 31,25-1-15,-49-24 0,49 25-1,0-1 1,0 1 0,0-1-16,-25-24 15,25 0-15,0 49 16,0-24-16,0 0 15,0-26-15,0 26 16,0 0-16,0-26 16,0 26-16,-25 0 15,25-1-15,0 26 16,0-26-16,-49 1 0,49 0 16,0-26-1,-25 51-15,25-50 16,0-1-16,0 1 15,-50 25-15,50-25 0,0-1 16,0 26-16,0-25 16,0 0-16,0-1 15,0 26-15,0-25 16,-25 0-16,25 24 16,0-24-16,0 0 15,0 24-15,0-24 16,0 0-16,0 0 15,0 25-15,-49-26 16,49 1-16,0 25 16,0-25-16,-25-1 15,25 26-15,0-25 16,-50 0-16,50 49 16,-24-24-1,24 24 1,0-49-16,-50 24 15,50 1-15,0 24 16,0-24-16,-25-25 16,25 0-16,0 49 15,0-24-15,0-26 16,0 26-16,0 0 16,0-25-16,0 24 15,0-24-15,-25-25 16,25 50-16,0-1 15,0 1 1,0-1 0,0 1-1,0-25 1,0 24 0,-49 1-1,49-25-15,0 0 31,0 24 1</inkml:trace>
  <inkml:trace contextRef="#ctx0" brushRef="#br0" timeOffset="34496.91">17636 13469 0,'25'0'78,"-25"50"-62,0-1 0,25-49-16,-25 50 0,49-1 15,-49 1 1,25-25-1,-25 0 17,50-25-17,-25 0 32,-1 0-16,1 0 1,-25-25-32,0-25 15,50 50-15,-50-74 16,0 49-16,49 0 16,-49-24-16,25 24 0,-25 0 31,50 25-31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51:19.6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3150 2307 0,'-25'0'140,"-24"0"-124,24 0-16,0 0 15,0 0-15,-24 0 16,24 49-16,-25-49 16,50 25 62,0 0-47,0 25-31,0-26 31,0 1-31,50 25 32,-50-25-17,0-1 1,25-24 78,24 0-79,-24 0 1,25-49-1,-1 49 1,-24 0 15,0 0-15,-25 25-16,50-1 16,-50 1-1,0 25 16,0 0-15,0-26 0,-25 26-1,-25-50-15,25 25 16,1-25-16,-26 25 0,-24 24 31,49-49-31,-25 0 16</inkml:trace>
  <inkml:trace contextRef="#ctx0" brushRef="#br0" timeOffset="1147.08">3845 2406 0,'25'0'141,"24"0"-126,1-25 1,-1 25-1,1 0 1,-25 0 0,0 0-1,24 0 1,-24 0 0,-25 50-1,0-1 1,0-24-1,-25 25 1,0-25 0,-24 24-1,-1-49-15,25 25 16,50-25 46,50 0-46,-26 0 0,-24 0-1,-25 50 1,25-50 0,-25 25-1,49-25 1,-49 24-16,0 1 31,-24-25-15,24 50-16,-25-50 15,25 25-15,-75-25 16,1 49 0,24-49-1,1 0 1,74-25 15</inkml:trace>
  <inkml:trace contextRef="#ctx0" brushRef="#br0" timeOffset="2633.42">5035 2828 0,'0'-25'125,"0"0"-109,25-24-16,-25 24 0,0-25 15,50-24 1,-50 49-16,0-25 0,0 25 16,25-24-16,-25 24 15,0-25 1,24 50-16,-24-24 15,50 24 17,-25 0-1,-25 24-15,25 1-16,-25 25 0,0-1 15,49 1 1,-49 0-16,0-1 0,0-24 15,0 25-15,0-25 16,0-1-16,25 26 16,-25-25-16,0 0 15,0 24 1,50-24 15,-26-25 0</inkml:trace>
  <inkml:trace contextRef="#ctx0" brushRef="#br0" timeOffset="2958.14">5234 2704 0,'0'0'0,"-50"-50"16,1 50-1,24 0-15,-25 0 16,25 0-16,-49 0 31,74-25-31,74 25 32</inkml:trace>
  <inkml:trace contextRef="#ctx0" brushRef="#br0" timeOffset="3574.8">6028 2530 0,'0'-25'15,"-75"25"32,50 0-31,1 0 0,-26 25-1,50 0 1,-25 24-16,25-24 0,0 0 15,0 25 1,0-25-16,0 24 16,0 1-1,75-50-15,-51 49 16,1-49 0,25 0-1,-1 25 1,-24-25-1,0 0 17</inkml:trace>
  <inkml:trace contextRef="#ctx0" brushRef="#br0" timeOffset="7401.98">6648 2084 0,'0'0'0,"-25"0"31,25-25-15,0 50 46,0 24-46,0 1-16,0-1 0,49 26 15,-49-26-15,25 1 16,-25 0-16,50-1 16,-50 26-16,0-1 15,25-24-15,-25-1 16,0 1-16,49 0 0,-49-1 16,0 26-16,0-26 15,-25-24-15,25 0 16,-49 24-16,24-24 15,-49 25-15,24-25 16,0-25-16,1 49 16</inkml:trace>
  <inkml:trace contextRef="#ctx0" brushRef="#br0" timeOffset="8643.98">2604 2307 0,'0'-25'32,"-24"25"15,-26 0-1,50 25-46,0 24 16,-50 26-16,50-50 16,0 24-16,0 1 15,0-1-15,0 1 0,0 25 16,0-1-16,25-24 16,-25-1-16,50 1 15,-50-1-15,25-24 16,24-25-16,-24 50 15,25-50-15,-1 0 16,26 0-16</inkml:trace>
  <inkml:trace contextRef="#ctx0" brushRef="#br0" timeOffset="9752.24">7268 3299 0,'-25'0'31,"25"50"32,0-1-48,0 1 1,0-1-16,0 1 0,0 0 16,0 24-16,0-49 15,0 0-15,0 0 16,0 24-16,0-24 16</inkml:trace>
  <inkml:trace contextRef="#ctx0" brushRef="#br0" timeOffset="10269.74">7640 3349 0,'-25'0'31,"0"0"-31,0 49 31,25-24-31,-74 0 16,74 24-16,-25-24 15,25 0-15,0 25 16,0-26-16,0 26 16,0-25-16,0 25 0,0-26 15,0 1 1,50-25-16,-1 0 16,-24 0-1,0 0 1,-25-25 15,0-24-15,0 24-1,0 0 1,-50 25 15,1 0-15,-26 0-16</inkml:trace>
  <inkml:trace contextRef="#ctx0" brushRef="#br0" timeOffset="10774.06">8334 2604 0,'25'0'31,"25"0"-31,-1 0 16,1 0-16,0 0 16,-1 0-16,-24 0 15,25 0-15,-26 0 16,1 0-16,25 0 15</inkml:trace>
  <inkml:trace contextRef="#ctx0" brushRef="#br0" timeOffset="10992.48">8458 2853 0,'50'0'31,"0"0"-31,-1 0 0,-24 0 16,0 0 0,49 0-16,-24 0 15,-1 0-15,1 0 0,0 0 16,-26 0-16,26 0 15</inkml:trace>
  <inkml:trace contextRef="#ctx0" brushRef="#br0" timeOffset="16512.21">10517 2034 0,'0'-25'0,"-25"25"15,1 0 17,24-25-17,-50 50 32,50 50-47,0-26 0,0 1 16,0 24-1,50 1-15,-50-1 0,49 0 16,1 26 0,-25-26-16,24-24 0,1 24 15,-1-49-15,26 25 16,-1-50-16,1 49 15,24-49-15,0 0 0</inkml:trace>
  <inkml:trace contextRef="#ctx0" brushRef="#br0" timeOffset="17554.93">15478 1836 0,'25'0'0,"25"0"16,-26 49 15,26 1 1,-50-25-32,50-25 15,-50 49-15,24 1 16,-24-25-16,50 24 15,-50 26-15,50-26 16,-50 1-16,0-1 16,0 1-16,0 0 0,0-1 15,-25 26 1,25-26-16,0-24 16,0 0-16,-25 25 15,25-26-15,0 26 16,-25-50-1,25 50-15,-49-26 16,49 1 15,-25-25-31</inkml:trace>
  <inkml:trace contextRef="#ctx0" brushRef="#br0" timeOffset="18289.96">16073 3101 0,'0'-25'0,"0"-25"15,-24 100 48,24-25-63,0-1 16,0 26-16,0-25 15,0 0-15,0-1 16,0 26-16,0-25 15,0 24-15,0-24 32,49-25-32</inkml:trace>
  <inkml:trace contextRef="#ctx0" brushRef="#br0" timeOffset="18769.68">16346 3225 0,'0'74'31,"0"-24"-16,0-1 1,0-24 0,25-25-1,25 0 1,-1 0 0,1 0-1,-25 0 16,-25-50-15,0 26 0,0-1-1,0-25-15,0 1 16,-75 24 0,51 25-1,-1 0-15,-25 0 16,25 0-16,0 0 15,1 0 1,24 25-16</inkml:trace>
  <inkml:trace contextRef="#ctx0" brushRef="#br0" timeOffset="20707.45">6300 5531 0,'-24'0'31,"-26"0"-15,25 0 0,0 0-1,1 0 1,-51 0 0,75 50-1,0 0 1,0-1-16,0-24 15,0 0 1,50 24-16,-1-24 0,-24-25 16,25 50-1,-25-50-15,-1 0 0,26 25 16,-25-25 0,24 0-16,-24 0 0</inkml:trace>
  <inkml:trace contextRef="#ctx0" brushRef="#br0" timeOffset="21685.13">5060 6028 0,'-25'0'31,"25"-50"16,0 0-31,0 1-1,0-1-15,50 0 16,-50-24-16,25 49 15,-25 0-15,0-24 16,25 24-16,-25 0 0,0-24 16,49 49-1,-49-50-15,25 50 16,-25-25 0,25 25-1,24 50 16,-49-25-15,0-1-16,0 26 0,0-25 16,0 0-16,0-1 15,25 26 1,-25 0-16,0-26 16,0 26-16,0 0 15,0-25-15,0 24 16,25-49-16,-25 50 15,0-1 1</inkml:trace>
  <inkml:trace contextRef="#ctx0" brushRef="#br0" timeOffset="21922.16">5234 5854 0,'0'0'16,"-50"0"-1,1 0-15,24 0 16,0 0-1,0 0 1,-24 0 0,24 0-1</inkml:trace>
  <inkml:trace contextRef="#ctx0" brushRef="#br0" timeOffset="22714.56">3795 5482 0,'0'-25'31,"50"25"-15,-50-25-16,49 25 15,1 0 1,0 0 0,-1 0-1,-24 0 1,-25 25 0,0 49-1,-25-74-15,-24 50 16,24-50-16,25 50 15,-25-50-15,25 24 16,25-24 15,24 50-15,-24-50-16,0 0 16,25 25-1,-50 0 1,0 24-16,-50 26 31,0-26-31,1 1 31,-1-50-31,25 0 0,25 25 16,-49-25 0,24 0-16,-25 0 15</inkml:trace>
  <inkml:trace contextRef="#ctx0" brushRef="#br0" timeOffset="23439.52">3249 5507 0,'0'0'0,"-24"0"47,-26 0-47,0 0 31,1 0-31,49 24 31,0 26 0,0-25-15,0 0 0,0-1-1,0 26 1,0-25 15,49-25 16,-24 0-31,-25-50-16,25 50 15,25 0 17,-50 25-17,0 25 1,0-26-16,0 1 0,0 25 15,0-25 1,0 0-16,-25 24 16,25 1-1,-50-50-15,50 49 16,-49-49-16</inkml:trace>
  <inkml:trace contextRef="#ctx0" brushRef="#br0" timeOffset="24718.29">6077 4961 0,'0'0'0,"-25"0"16,25 50 62,0-26-63,0 1 1,25-25 0,-25 50-16,25-50 15,49 0 1,-24 0-1,-25 0 1,0 0 0,24 0-16,-49-25 15,0 0 17,25 25-32,-25-25 15,0-24 1,0 24-1,-99 0 17,74 25-32,0 0 15,-24 0-15,24 0 16,0 0-16,0 0 16,-24 0-1</inkml:trace>
  <inkml:trace contextRef="#ctx0" brushRef="#br0" timeOffset="25187.51">4862 4738 0,'49'0'15,"-49"49"32,0-24-31,0 25-16,0-25 0,25 24 15,-25-24 1,25 0-16,-25 24 0,50-24 16,-50 25-1</inkml:trace>
  <inkml:trace contextRef="#ctx0" brushRef="#br0" timeOffset="25966.59">3969 4787 0,'0'-25'0,"25"25"47,-1 0-47,26 0 31,-25 0 1,-25 50-17,0 0 1,0-25-1,0-1 1,-50 26 0,50-25-1,0 0 1,0 24 15,50-49 0,-25 0-15,24-25-16,26 25 31,-51 0-31,-24-24 16</inkml:trace>
  <inkml:trace contextRef="#ctx0" brushRef="#br0" timeOffset="26726.14">2828 4787 0,'0'-25'31,"25"25"-15,24 0 0,1 0-1,-50 25 32,0 25-31,-25-25 15,25 0-15,50-25 31,-26 0-47,26 0 15,-25 0 1,-25 49-1,0 1 1,0-25 15,-50 24-15,1-49 0</inkml:trace>
  <inkml:trace contextRef="#ctx0" brushRef="#br0" timeOffset="27662.09">7392 5482 0,'0'0'0,"74"0"78,25 0-62,-49 0-16,-25 0 15,0 0-15,24 0 16,-24 25-1,25-25-15,-50 24 16</inkml:trace>
  <inkml:trace contextRef="#ctx0" brushRef="#br0" timeOffset="27906.99">7342 5730 0,'25'0'31,"0"0"-31,0 0 0,24 0 16,1 0-16,-1 0 15,-24 0-15,0 0 16,25 0-16,-26 0 15,1 0-15,0 0 16,25 0-16</inkml:trace>
  <inkml:trace contextRef="#ctx0" brushRef="#br0" timeOffset="30152.09">9103 5283 0,'0'-24'16,"-49"24"77,-1 0-93,25 0 16,0 0-16,1 0 16,-51 0-1,75 24 32,25 26-16,-25-25-15,0 24 0,-25 1-1,25-25 16,25-50 63,25 25-94,-26 0 31,1 0-15,0 0 0,-25 25-16,50-25 15,-50 49-15,0-24 16,0 25 0,-25-50-1,-25 49-15,25-49 16,-24 50-16,24-50 15,0 25-15,-24-25 16,24 49-16,0-49 16</inkml:trace>
  <inkml:trace contextRef="#ctx0" brushRef="#br0" timeOffset="30633.16">9947 5085 0,'0'0'0,"-25"0"47,25 50-31,-25-1-16,25-24 15,-50 0-15,50 24 0,-24-24 16,24 0 0,-25 25-16,25-26 0,-75 26 15,75-25 1,-49-25-16,49 49 16,-25-49-16,25 25 0,-25-25 15,25 50 1</inkml:trace>
  <inkml:trace contextRef="#ctx0" brushRef="#br0" timeOffset="31212.56">9649 5110 0,'25'0'31,"-25"25"-15,49-25-1,-49 49-15,50 1 16,-50-25-16,25-1 15,-25 26-15,49-25 16,-49 0-16,75 24 16,-26 1-1,-24-50-15,-25 49 16,50-49-16,-50 50 16,50-50-16,-50 25 0,0 0 31,24-25-31,-24 49 62</inkml:trace>
  <inkml:trace contextRef="#ctx0" brushRef="#br0" timeOffset="33107.31">10616 5035 0,'0'50'47,"0"-25"-32,0 24-15,0 1 16,0 0-16,0-1 15,0 26-15,0-26 16,0 26-16,0-26 16,0-24-16,0 0 0,0 24 15,0 1 1,0-25 0,0 0-1</inkml:trace>
  <inkml:trace contextRef="#ctx0" brushRef="#br0" timeOffset="33675.87">10964 5358 0,'-25'0'63,"-25"25"-48,50 24-15,-25-24 16,25 0-16,0 24 16,-74-24-16,74 0 0,0 25 15,0-1 1,0-24 0,25 25 15,0-50-16,24 0 1,1-25 0,-25-25 15,-25 25-15,0-24-1,-50 49 16,0 0-15,1 0-16,24 0 16</inkml:trace>
  <inkml:trace contextRef="#ctx0" brushRef="#br0" timeOffset="34532.47">11013 4713 0,'0'-50'31,"25"50"0,25 0 0,-1 0-31,1 25 16,-25-25 15,-25 25-31,0 0 31,0 24-15,-50-24 0,25-25-1,25 25 1,0 0 15,25-25-15,25 0-1,-1 0 1,-49 49 15,0-24 16,-49-25-47,24 0 16,0 0-16,0 0 15,-24 25-15,24-25 16</inkml:trace>
  <inkml:trace contextRef="#ctx0" brushRef="#br0" timeOffset="35175.35">11906 5507 0,'50'0'47,"-25"0"-47,24 0 16,-24 0 0,0 0-16,24 0 15,-24 0-15,25 0 16,0 0-16,-1 0 15,1 0-15,-25 0 16,24 0 0</inkml:trace>
  <inkml:trace contextRef="#ctx0" brushRef="#br0" timeOffset="35611.98">12129 5259 0,'0'24'31,"0"1"-15,25 25-16,-25-1 15,0-24-15,25 25 0,-25-25 16,0-1-1,25 26-15,-25-25 0,0 0 16,0-1-16,0 51 16,0-50-1,0-1 1,50 26 15,-1-50-15</inkml:trace>
  <inkml:trace contextRef="#ctx0" brushRef="#br0" timeOffset="36993.44">12923 5358 0,'25'0'62,"0"0"-46,24 0-16,-24 0 0,0 0 16,25 0-16,24 0 15,-49 0 1,-25 25 15,-25 24-15,0-49-16,-24 25 15,24-25-15,-25 0 16,50 50 0,25-50-1,49 0 1,-49 0-16,0 0 16,-25 24-16,50-24 15,-50 25 1,0 0 15,0 25-31,0-26 16,0 1-1,-25-25 1,25 50 0,-50-50-16,25 0 31,1 0-16</inkml:trace>
  <inkml:trace contextRef="#ctx0" brushRef="#br0" timeOffset="37406.79">14461 5184 0,'-49'25'47,"24"25"-32,-25-26-15,25 26 16,-24-25-16,24 24 16,-25 26-16,25-50 0,-24-1 15,24-24 1,25 75-16,-50-75 15,50 25-15,-24-25 16</inkml:trace>
  <inkml:trace contextRef="#ctx0" brushRef="#br0" timeOffset="37727.15">14039 5209 0,'50'0'31,"-25"50"-15,24-1-1,-49-24-15,50 25 16,-50-26-16,0 1 16,25 25-16,-25-25 15,49 24 1,-24-24 0,0-25-1,-25 25-15,50-25 16</inkml:trace>
  <inkml:trace contextRef="#ctx0" brushRef="#br0" timeOffset="38125.44">15081 5060 0,'0'25'47,"0"49"-47,0-24 16,0 0-16,0-26 15,0 26-15,0-25 16,0 0-16,0-1 16,0 26-16,0 0 15,0-26 1,50-24-1</inkml:trace>
  <inkml:trace contextRef="#ctx0" brushRef="#br0" timeOffset="38722.16">15701 5135 0,'-24'0'31,"-1"0"-16,0 49 1,25-24-16,-50 0 16,50 24-16,-24-24 15,24 25-15,-50-1 16,50-24-16,0 25 16,-25-50-1,25 25-15,0-1 16,0 26-1,50-50 1,-25 0 0,-1 0-1,26 0 1,-25-25 0,-25 0 15,25 25-31,-25-24 15,0-26 1,-25 50 0,-50 0-1,26 0 1,24 0 0</inkml:trace>
  <inkml:trace contextRef="#ctx0" brushRef="#br0" timeOffset="39534.06">15577 4390 0,'25'0'109,"25"0"-93,-25 0-16,24 25 15,1-25 1,-50 25-16,25-25 15,-25 25-15,0 0 32,0 24-32,-25-24 15,-25 25 1,1-50 0,49 24-16,-50-24 15,0 25 1,26-25-16,24 50 31,24-50 0,1 0-15,0 0-16,25 0 16,-1 0-1,-24 0-15,0 0 0,24 0 16,-24 0-1</inkml:trace>
  <inkml:trace contextRef="#ctx0" brushRef="#br0" timeOffset="42008.63">16718 5383 0,'75'0'62,"-50"0"-46,24 0-16,26 0 15,-1 0-15,-24 0 16,-1 0-16,1 0 16,-1 0-16,1 0 0,0 0 15,-1 0-15,-24 0 31</inkml:trace>
  <inkml:trace contextRef="#ctx0" brushRef="#br0" timeOffset="43009.11">17016 5209 0,'0'25'78,"0"24"-78,0-24 15,0 25 1,0-1-16,0 1 16,0 0-16,0 24 0,50-24 15,-50-1-15,24-24 16,-24 25-16,0-26 0,25-24 16,-25 50-1,0-25 1</inkml:trace>
  <inkml:trace contextRef="#ctx0" brushRef="#br0" timeOffset="44168.11">18281 4961 0,'-25'-50'31,"25"75"47,-49 25-78,49 24 16,0 1-16,0-1 0,0 0 15,-25 1-15,25-1 16,0-24-16,0-1 16,0 1-16,0-25 15,0 24 1,0-24-1,25-25 17,-1 0-17</inkml:trace>
  <inkml:trace contextRef="#ctx0" brushRef="#br0" timeOffset="44622.09">18430 5407 0,'-25'0'47,"25"25"-47,0 25 15,0-1 1,0 1 0,50-50-1,-1 25 1,-24-25-16,25 0 16,-1 0-1,-24-50 16,-25 1-15,0-1 0,0 0-1,0 26 1,-49 24-16,-1-50 16,0 50-16,1 0 15</inkml:trace>
  <inkml:trace contextRef="#ctx0" brushRef="#br0" timeOffset="45132.27">19670 5060 0,'-25'0'63,"1"25"-63,24 25 15,-50-1-15,50 1 16,-99 24-16,74-24 16,-25-1-16,25 1 15,25-25-15,-49 0 16,-1 49 0,25-49-16,-24-25 31,49 25-31</inkml:trace>
  <inkml:trace contextRef="#ctx0" brushRef="#br0" timeOffset="45510.26">19298 5159 0,'50'25'47,"-50"0"-47,49 25 16,-49 24-16,50-24 15,-50-1-15,74 1 16,-74-1-16,25-24 16,-25 0-16,50 25 15,-25-1 1,-1-24 0,-24 25-1,50-50 1</inkml:trace>
  <inkml:trace contextRef="#ctx0" brushRef="#br0" timeOffset="46462.09">20464 4986 0,'0'0'0,"0"49"78,0 26-78,0-26 16,-25 1-16,25 24 15,0-24-15,0 24 16,0-24-16,0 24 16,0-24-16,0 0 15,0-26-15,0 26 16,50-50 0,-1 50-1</inkml:trace>
  <inkml:trace contextRef="#ctx0" brushRef="#br0" timeOffset="46963.21">20985 5259 0,'-25'0'15,"-25"0"1,50 74-16,-49-49 16,49 24-16,0-24 15,0 25-15,-25-25 16,25-1-16,0 26 15,0 0 1,0-26 0,25-24-1,24 0 1,-24 0 0,0 0-1,-25-24 1,0-26 15,0 25-31,-25-24 31,0 49-15,-24 0 0,-1 0-1</inkml:trace>
  <inkml:trace contextRef="#ctx0" brushRef="#br0" timeOffset="47563.25">20886 4167 0,'0'25'94,"0"0"-78,0 49-16,0-24 15,0-25-15,0-1 16,0 1-16,0 25 16,0-25-1,24-25-15</inkml:trace>
  <inkml:trace contextRef="#ctx0" brushRef="#br0" timeOffset="48562.23">21679 5507 0,'0'0'16,"25"0"15,25 0-15,-25 0-16,-1 0 15,26 0-15,-25 0 16,24 0-16,1 0 15,0 0-15,-1 0 16,26 0-16,-26 0 16,-24 0-16,25 0 15</inkml:trace>
  <inkml:trace contextRef="#ctx0" brushRef="#br0" timeOffset="48997.48">21853 5259 0,'0'24'63,"0"1"-63,0 0 15,25 49 1,-25-24-16,0 0 16,25-1-16,-25 1 15,0-25-15,49 24 0,-49-24 16,0 0 0,0 24-16,0-24 15,0 0-15,0 25 16</inkml:trace>
  <inkml:trace contextRef="#ctx0" brushRef="#br0" timeOffset="50495.75">22944 5159 0,'0'25'78,"0"0"-63,0 25 1,0-1-16,0 1 0,0 24 16,0-24-16,0-1 15,0-24-15,25 0 16,-25 49 0,50-49-1</inkml:trace>
  <inkml:trace contextRef="#ctx0" brushRef="#br0" timeOffset="51058.68">23192 5407 0,'25'0'31,"0"0"-15,0 0-1,24-24-15,-24 24 16,0 0 0,-25 24-1,0 26 17,0 0-17,0-1-15,-50-49 16,50 25-16,-24-25 15,24 25-15,-50-25 16,25 49 0,25-24 15,50-25 0,24 0-15,-24 0-1,-1 0 1,1 0 0,0 0-1,-1-25 1</inkml:trace>
  <inkml:trace contextRef="#ctx0" brushRef="#br0" timeOffset="51454.63">23937 5333 0,'0'0'0,"-25"50"32,-25-26-17,25 26-15,-24 0 16,49 24-16,-50-24 15,50-1-15,-50 1 16,50-1-16,0-24 16,-49 0-16,49 25 15</inkml:trace>
  <inkml:trace contextRef="#ctx0" brushRef="#br0" timeOffset="51808.73">23639 5482 0,'0'-50'31,"0"75"-15,49 0-16,-49 0 15,50 49-15,-50-24 16,50-1-16,-50-24 0,24 25 16,-24-26-1,50 1-15,-50 25 0,25-50 16,-25 25-16,25-25 15,24 25 1,-24-25 15</inkml:trace>
  <inkml:trace contextRef="#ctx0" brushRef="#br0" timeOffset="52883.42">24581 5085 0,'0'-25'31,"0"50"16,0 25-31,0-1-16,0 26 0,0-1 15,0 0 1,0 1-16,0-26 0,0 1 16,0 0-16,0-26 15,0 1-15,0 25 16,50-50-1</inkml:trace>
  <inkml:trace contextRef="#ctx0" brushRef="#br0" timeOffset="53450.45">25053 5358 0,'0'-25'46,"-50"50"-30,25 24 0,25-24-16,-49 0 15,49 25-15,-25-26 16,25 1-16,0 25 0,-50-25 16,50 24-1,0 1 1,25-1-1,25-49 1,-25 25 0,24-25-1,-24 0 17,-25-49-1,0 24-16,0 0 1,-25 25 0,0 0-1,-24 0 1</inkml:trace>
  <inkml:trace contextRef="#ctx0" brushRef="#br0" timeOffset="54123.09">25028 4514 0,'-25'0'16,"25"50"-1,0 0 1,0-1-16,0 1 31,0-25-31,50-25 16,24 0-1,-49 0 1,0 0 0,0 0-1,-25-25 16,0-25-15,0 25 0,0 1-1,-25 24 1,-25-50 0,25 50-1,1 0 1,-26 0-1</inkml:trace>
  <inkml:trace contextRef="#ctx0" brushRef="#br0" timeOffset="56396.46">7640 7590 0,'-25'0'94,"-25"0"-78,1 50-1,24-50-15,0 0 16,-24 0-16,-1 0 16,25 0 15,50 0 0</inkml:trace>
  <inkml:trace contextRef="#ctx0" brushRef="#br0" timeOffset="56650.91">7714 7863 0,'-49'0'15,"49"25"-15,-50-25 16,0 0 0,50 49-16,-49-49 15,-1 0-15,25 25 16,-24-25-1,-1 0 1</inkml:trace>
  <inkml:trace contextRef="#ctx0" brushRef="#br0" timeOffset="60306.75">8682 7466 0,'-50'0'32,"25"0"14,75 0 64,-25 0-110,-1 0 0,26 0 15,0 0 1,-26 0-16,1 0 0,25 0 31,-1 0-15,-49 50 0,0-1-1,0 1-15,-24 0 31,24-1-31,-50-49 16,50 50-16,-50-25 16,50-1-16,-24 26 15,-26-25-15,25 24 16,-49 1-16,24 0 16,1-1-1,49-24 32,24-25-31,1 0-16,25 0 15,-25 0-15,49 0 16,-24 0 0,-26 0-1,1 0 1,25 0-1,-25 0 17,-1 0-32,26 0 15</inkml:trace>
  <inkml:trace contextRef="#ctx0" brushRef="#br0" timeOffset="60942.51">9327 7714 0,'-25'0'31,"25"50"-15,0-1-16,0 1 31,0 24-31,0-49 31,0 0-15,25-25-1,24 0-15,1 0 16,-25 0 0,-1 0-1,26-25 32,-50-24-47,0 24 16,0 0 15,0-25-15,-50 1-1,26 49 1,-1 0-1,-25 0 1,25 0 15,25 25-15</inkml:trace>
  <inkml:trace contextRef="#ctx0" brushRef="#br0" timeOffset="61850.01">10170 7838 0,'0'0'0,"-25"0"16,-24 0 0,24 0-1,-25 50 1,0-50-1,1 0 1,-1 0 0,50-25 31,0 0-32,0-24 1,0 24-1,0-25-15,0 25 16,0 1-16,0-1 0,0-50 31,0 51-15,25 24 15</inkml:trace>
  <inkml:trace contextRef="#ctx0" brushRef="#br0" timeOffset="62264.13">10096 7541 0,'0'49'32,"49"1"-32,-49-25 15,0-1 1,25 26-16,-25 0 0,0-26 15,50 51 1,-50-50-16,0-1 16,0 1-16,0 25 15,24 0-15,-24-26 32,0 1-32,0 25 31,25-50 0</inkml:trace>
  <inkml:trace contextRef="#ctx0" brushRef="#br0" timeOffset="67040.03">10790 7764 0,'-50'0'16,"26"0"15,-1 0 1,-25 0-1,50-25 0,-25 25-15,25-25-1,0-24 1,25 24 15,50-25-31,-51 50 31,1-25-31,25 25 32,-25 0-17,-1 0 1,1 0 0,-25 50 15,0 0-16,0 24 1,0-24 0,-74-26-1,49 26-15,-25-50 0,26 50 16,-26-26 0,25-24-16,25 75 0,-25-75 15,25 50-15,0-26 16,0 1-1,0 25 1,25-50 31,50 0-31,-26 0-1,-24 0 1,-25-25-16,25 25 15,-25-25 1,25 25-16,-25-49 0,49-1 16,-49-25-1,0 26 1,0 24 0,0 0-1,0-24 16,-49 49-31,-26 0 16,50 0 0,25 24-16,-24-24 0</inkml:trace>
  <inkml:trace contextRef="#ctx0" brushRef="#br0" timeOffset="67623.86">11336 7739 0,'0'50'31,"0"-1"-15,0 26-1,0-51 1,25-24-1,24 0 1,-49 25-16,50-25 16,-1 0-1,-24 0 1,25-49 0,-25 49-1,-25-25 1,0 0-1,0 0 1,0-24 0,-50 49-1,-24-25 1,24 25 0,0 0-16</inkml:trace>
  <inkml:trace contextRef="#ctx0" brushRef="#br0" timeOffset="68027.86">12204 7689 0,'50'0'16,"-1"0"-1,-24 0 1,25 0-16,-1 0 16,1 0-1,-1 0 1,1 0-1,-25 0 1</inkml:trace>
  <inkml:trace contextRef="#ctx0" brushRef="#br0" timeOffset="68473.96">12303 7441 0,'50'25'47,"-50"0"-31,0 0-16,0 49 0,0-24 15,0-1 1,0 1-16,0 0 15,0-1-15,0-24 16,0 25-16,0 24 16,0-24-1,0-25 1,0-1 0</inkml:trace>
  <inkml:trace contextRef="#ctx0" brushRef="#br0" timeOffset="71472.17">15106 7243 0,'0'0'0,"0"25"78,-25 0-78,-24 24 0,24 1 16,-25-1-16,25 1 15,25 0-15,-49-26 16,49 1-16,-25-25 16,25 75-16,0-26 15,0 1 1,0-1-1,0-24 1,50-25 0,-26 0-1,1 0 1,-25-25 0,50 25-1,-50-49-15,0 24 16,0 0 15,-25 25-15,-25 0-1,1 0 1,24 0-16,0 0 16</inkml:trace>
  <inkml:trace contextRef="#ctx0" brushRef="#br0" timeOffset="86769.13">14139 7293 0,'24'0'0,"1"0"31,25 0-15,-1 0-1,1 0 1,0 0-1,-1 0-15,-24 0 16,0 0-16,0 0 16,24 0-16,-24 0 15,-25 49 48,0-24-48,-25-25 1,25 25-16,-49 49 16,49-24-1,-25-1-15,25-24 16,0 0-16,0 25 16,-50-26-16,50 1 15,0 50 1,-24-75-16,24 24 15,0 1 1,24-25-16</inkml:trace>
  <inkml:trace contextRef="#ctx0" brushRef="#br0" timeOffset="87962.31">14684 7565 0,'-24'0'47,"-26"0"-32,25 0 1,0 0-1,-24 25 1,-1-25 0,25 0-1,25 50 17</inkml:trace>
  <inkml:trace contextRef="#ctx0" brushRef="#br0" timeOffset="89081.2">15354 7640 0,'0'-50'16,"-25"50"-16,25-25 15,-49 25 1,49-24 0,-25 24-1,25-25 1,0-25-1,0 1 1,25 49 0,24 0-16,1-25 15,0 25 1,-1 0 0,1 0-1,-1 0 16,-49 49-15,0-24 0,-24-25-1,24 50-15,-25-50 16,25 49-16,-25-24 16,-49 74-1,74-74-15,-50-25 0,50 50 16,-25-25-1,25 49-15,0-24 16,0-26 0,0 1-1,0 25 17,25-50-32,25 0 31,-1 0-31,1-25 15,-25 25 1,-25-25-16,49 0 16,-49-24-1,0 24 1,0 0 0,0-24-1,0 24 1,-49 0-1,24 25 1,25-50 0,-50 50-16,25 0 15,1 0 1,24 25 0</inkml:trace>
  <inkml:trace contextRef="#ctx0" brushRef="#br0" timeOffset="89551.87">16495 7714 0,'0'-25'31,"25"25"-15,0 0 15,49 0-15,-49 0-16,0 0 15,0 0-15,24 0 16,-24 0-16,0 0 15,24 0-15,1 0 16,-25 0 0</inkml:trace>
  <inkml:trace contextRef="#ctx0" brushRef="#br0" timeOffset="89964.85">16570 7441 0,'0'25'47,"24"0"-47,-24 0 16,50 24-16,-50 1 16,0 0-16,25-1 15,-25 1-15,0-1 16,0-24-16,0 25 0,0 24 31,0-24-31,0 0 16,0-26-1,0 1 17,49-25-17</inkml:trace>
  <inkml:trace contextRef="#ctx0" brushRef="#br0" timeOffset="92704.89">17686 7541 0,'0'24'78,"0"26"-62,-25 24 0,25 1-1,0-26 1,0-24-16,0 50 15,0-51 1,0 26 0,0-25 15,50-25-15</inkml:trace>
  <inkml:trace contextRef="#ctx0" brushRef="#br0" timeOffset="93351.93">18107 7615 0,'-24'0'47,"-26"25"-31,25 24-1,25-24 1,-25-25-16,25 50 16,0-1-16,0 1 15,0 0 1,0-26-1,0 1 1,25-25 31,0 0-31,25 0 15,-50-25 0,-25-49-15,0 74-1,25-25 1,-25 25-16,0 0 16,-24 0-1</inkml:trace>
  <inkml:trace contextRef="#ctx0" brushRef="#br0" timeOffset="93990.12">18455 7789 0,'0'49'94,"0"1"-94,0-1 15,0-24 1,0 0 15,49-25-15,1 0-1,-25 0 1,24 0 0,-24 0-1,-25-25 1,0-24-1,0-26 1,0 50 0,-74-24-1,24 49 1,25 0-16,0 0 16,-24 0-1</inkml:trace>
  <inkml:trace contextRef="#ctx0" brushRef="#br0" timeOffset="94414.63">19397 7813 0,'25'0'15,"25"0"1,-26 0 0,26 0-1,0 0 1,-25 0-16,24 0 15,-24 0-15,25 0 16,-26 0 0</inkml:trace>
  <inkml:trace contextRef="#ctx0" brushRef="#br0" timeOffset="94792.28">19521 7565 0,'0'25'62,"0"0"-62,0 25 16,0-26 0,0 1-16,0 25 0,0-25 15,0-1-15,0 1 16,0 25-16,0-25 15,0 24-15,0-24 32,0 25-32</inkml:trace>
  <inkml:trace contextRef="#ctx0" brushRef="#br0" timeOffset="95991.23">20513 7417 0,'0'49'78,"50"-49"-78,-50 75 0,0-26 16,0 1-1,0-25-15,25 24 0,-25-24 16,0 25-16,49-1 16,-49-24-1,25-25 1</inkml:trace>
  <inkml:trace contextRef="#ctx0" brushRef="#br0" timeOffset="96552.23">21109 7590 0,'25'0'31,"-25"-25"-31,24 25 16,26 0-1,0 0-15,-26 0 31,-24 75 16,0-26-31,-24-24-16,-26-25 16,25 50-16,0-50 15,-24 74-15,24-74 16,25 25-16,-50-25 15,50 50 1,25-50 0,0 0-16,0 0 15,24 49 1,-24-49-16,50 0 16,-51 0-1,26 0-15,0 0 16,-26 0-1,1 0 17</inkml:trace>
  <inkml:trace contextRef="#ctx0" brushRef="#br0" timeOffset="100057.42">22200 7739 0,'99'0'15,"-74"0"1,0 0-1,25 0 1,-1 50 0,-24-50-16,25 0 15</inkml:trace>
  <inkml:trace contextRef="#ctx0" brushRef="#br0" timeOffset="100304.47">22250 7913 0,'0'0'16,"49"24"-1,1-24-15,-25 0 0,0 0 16,-1 0-16,26 0 16,-25 0-16,24 0 15,-24 0-15</inkml:trace>
  <inkml:trace contextRef="#ctx0" brushRef="#br0" timeOffset="101126.5">23168 7565 0,'0'0'0,"49"0"78,1 0-63,-25 0-15,-1 0 16,26-49-16,-25 49 16,24 0-16,-24 0 15,-25 74 17,0-49-17,0 0-15,0 0 16,0 24-16,0 1 15,-25-50 1,25 25-16,-49-25 16,-1 24-16,25-24 15,1 0-15,24 50 16,-50-50-16,0 25 16,50 0 15,0 24-16,75-49 17,-26 0-17,1 0 1,-25 0 0,24 0-1,1 0 1</inkml:trace>
  <inkml:trace contextRef="#ctx0" brushRef="#br0" timeOffset="101682.07">23912 7491 0,'0'-50'0,"0"75"62,49 25-62,-49-25 16,0-1-16,0 76 16,0-51-1,0-24-15,25 0 16,-25 24 0,0 1-16,0 0 15,0-26 1,0 1 15,0 25-15</inkml:trace>
  <inkml:trace contextRef="#ctx0" brushRef="#br0" timeOffset="102698.84">24805 7764 0,'-25'0'63,"-25"0"-47,1 0-1,-1 0-15,25 0 16,0 0-16,-24 0 15,24 0-15,0 0 16,25-25 31,0 0-31,0-49-1,0 49 1,0 0-16,0 0 15,0-24-15,0 24 16,0 0-16,0 0 16,0-24-1</inkml:trace>
  <inkml:trace contextRef="#ctx0" brushRef="#br0" timeOffset="103055.31">24805 7516 0,'0'49'47,"0"1"-32,0-25-15,0 0 16,0 24-16,49-24 16,-49 25-16,0-1 15,0-24-15,0 0 16,0 0-16,0 24 15,25 1-15,-25-25 16,50-25 0,-50 25-16,74-25 15,-49 0-15</inkml:trace>
  <inkml:trace contextRef="#ctx0" brushRef="#br0" timeOffset="103622.32">25375 7739 0,'0'-25'31,"25"25"1,49 0-17,-24 0 1,-25 0-1,24 0 1,1 50 0,-50-25-1,0 24 1,-50 1 0,1 24-1,24-74-15,-25 25 16,26-25-16,24 25 15,-25-25-15,25 50 16,0-26 15,25 1-15,24-25 0,1 0-16,-25 0 15,-1 0-15,26 0 16,-25 0-16,0 0 15</inkml:trace>
  <inkml:trace contextRef="#ctx0" brushRef="#br0" timeOffset="104034.48">25995 7987 0,'0'25'47,"25"-25"-31,-25 25 0,50-25-16,-25 0 15,49 49 1,-49-49-1,0 0 1,-1 0 0,-24-49-1,0-1 1,0 25 0,-24 25-1,-1 0-15,0-25 16,-25 25-16,26 0 15,-1 0-15,-25 0 16</inkml:trace>
  <inkml:trace contextRef="#ctx0" brushRef="#br0" timeOffset="106269.74">11361 2257 0,'24'0'32,"26"-49"-17,0 49 1,-26-25-1,1 25 1,50 0-16,-26 0 31,-24 0-15,0 0 0,-25 25-1,0 24 1,0 1-16,0-25 15,0-1-15,-25 26 16,25 0-16,-50-26 16,1 51-16,-26-1 15,51-49-15,-51 50 32,50-51-32,25 1 31,50-25 0,0 0-15,-26 0-1,26 0-15,0 0 16,-26 0 0,26 0-1,-25 0 1,-25-25-1,25 25-15,24 0 16</inkml:trace>
  <inkml:trace contextRef="#ctx0" brushRef="#br0" timeOffset="106734.02">12204 2208 0,'0'24'31,"0"51"-15,25-50-1,-25 24-15,0 1 16,0-25-16,0 49 16,0-24-16,0-26 15,0 1-15,0 25 0,0-25 16,0 24 0,0-24-1,25-25 1</inkml:trace>
  <inkml:trace contextRef="#ctx0" brushRef="#br0" timeOffset="107256.3">13047 2381 0,'-49'0'47,"24"0"-31,-25 25-1,25-25 1,-24 0 0,24-25 46,25 0-46,0 1-16,0-1 15,0-25 1,0 1-16,0 24 16,0-25-1,0 25-15,0-24 31</inkml:trace>
  <inkml:trace contextRef="#ctx0" brushRef="#br0" timeOffset="107683.5">12948 2108 0,'50'0'47,"-50"25"-32,0 25 1,0-1 0,24 26-1,-24-50-15,0-1 16,0 26-16,0 24 16,0-49-1,0 0-15,0 25 16,0-26-16,0 26 15,50-25 1,-50 25 0,25-50-1</inkml:trace>
  <inkml:trace contextRef="#ctx0" brushRef="#br0" timeOffset="108323.53">13791 2232 0,'0'-49'15,"50"24"1,-25 25 0,0 0-1,24 0-15,1 0 0,-25 0 32,24 50-17,-49 24 1,0-24-1,-49-1-15,49-24 16,-50 0-16,50 24 16,-50-24-16,50 0 15,-49 25-15,49-26 16,-50 26-16,50 0 16,0-25-1,0 24 1,75-49 15,-51 0-15,51 0-1,-50 0-15,24 0 16,-24 0-16,-25-49 16</inkml:trace>
  <inkml:trace contextRef="#ctx0" brushRef="#br0" timeOffset="108795.3">14287 2530 0,'25'0'0,"0"0"31,-25 50-15,50-50 0,-50 49-16,25-49 15,24 0-15,-49 25 16,75-25-16,-51 0 16,51-25-1,-1 25 1,-74-49-16,50 49 15,-50-25-15,25 25 16,-25-25-16,0-25 16,0 1-1,0-1 17,-50 50-17,-24 0 1,24 0-1,50 25-15,-25-25 16,0 50 0</inkml:trace>
  <inkml:trace contextRef="#ctx0" brushRef="#br0" timeOffset="110703.63">14610 2406 0,'-25'0'16,"-24"0"62,24 0-31,25 50-47,-25-50 16,25 24 15,-25-24-16,25 25 1,-49-25 0,49 25-1,0 25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8:03:18.427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13990 14287 0,'-25'0'109,"0"0"-93,0 0 0,-24 0-1,-1 0 1,-24 0-1,49 0 1,-25 0-16,1 0 0,-1 0 16,1 0-1,-1 0-15,0 0 0,26 0 16,-26 0 0,25 25-16,0-25 0,-24 0 15,24 0-15,0 0 16,0 0-16,-24 0 15,24 0-15,0 0 16,-49 0 0,24 0-16,25 0 15,0 0-15,-24 0 16,-1 0 0,1 0-1,24 0 1,0 0 15,-25 0-15,26 0-1,-1 0 1,0 0 0,-25 0 15,26 0 16,24 25 31,74-25-47,0 50-31,-24-50 16,0 0-16,-1 25 15,26-25-15,-1 0 16,-24 24-16,-1-24 16,26 0-16,-26 0 15,1 0-15,0 50 16,-1-50-16,1 0 15,24 0-15,-24 0 16,-25 0-16,-1 0 0,26 0 16,-25 0-16,24 0 15,1 0-15,0 0 16,-1 0-16,1 0 16,-25 0-16,-1 0 15,-24 25 16,-24-25 16,-1 0-31,-25 0 0,-24 0-16,-1 0 0,1 0 15,24 0-15,-24 0 16,0 0-16,-1 0 15,1 0-15,-1 0 16,1-50-16,-1 50 16,1 0-16,24 0 15,1-25-15,-1 25 0,-24 0 16,49 0 0,0-49-16,-24 49 15,24 0-15,0 0 16,-25-25-16,1 25 31,24 0-15,0 0-1,25-50 1,-25 50 0,25-25 62,25 1-63,25 24 1,-25 0-16,24-50 16,1 50-16,-1-25 15,26 25-15,-26 0 0,1-49 16,24 49-1,26 0-15,-1 0 0,0 0 16,0 0-16,-24 0 16,-1 0-16,1 0 15,-26 0-15,1 0 16,-25 0-16,-1 0 16,51 24-1,-1-24 1,-49 0-16,25 0 15,-26 0 1,26 0 0,-25 0 15,-100 0 47,1 0-62,24 0-16,-24 0 15,0 0-15,-1 0 16,26 0-16,-26 0 16,1 0-16,-1 0 0,1 0 15,-1 0-15,1 0 16,0 0-16,-1 0 15,1 0-15,-1 0 16,26-24-16,24 24 16,-25 0-16,26 0 15,-1 0-15,0 0 16,-25 0-16,26 0 31,-1 0 0,74 0 32,1 0-47,49 24-16,-24-24 15,-1 0-15,25 0 16,0 0-16,1 0 15,-1 0-15,-25 50 16,1-50-16,-1 0 16,1 0-16,-26 0 0,1 0 15,-1 0 1,-24 0-16,0 0 16,25 0-16,-26 0 15,1 0-15,0 0 0,25 0 16,-1 0-1,-24 0 1,-75 0 156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8:03:20.423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13345 15801 0,'0'-25'31,"-50"25"-15,1 0 15,24 0-31,0 0 16,-25 0-16,1 0 16,24 0-16,0 0 0,-24 0 15,24 0-15,0 0 16,-25 0-16,26 0 15,-1 0-15,0 0 16,-25 0-16,26 0 16,-26 0-1,0 0 1,26 0 0,-26 0-1,75 0 63,24 0-62,1 0 0,0 0-16,-1 0 15,1 0-15,-1 0 0,1 0 16,24 0-1,1 0-15,-26-25 16,-24 25-16,0 0 16,25 0-16,-50-50 31,0 26-15,0-1-1,-25 25 1,-25 0-16,25-50 15,-24 50-15,-1 0 16,-24-25-16,24 25 16,1 0-16,24 0 15,-25 0-15,-24 0 16,24 0-16,25 0 16,1 0-16,-1 0 15,-50 0-15,51 0 31,73 0 16,-24 0-31,25 0-16,-1 0 16,1 0-16,24 0 15,-24 0-15,24 0 16,1 0-16,-26 0 15,1 0-15,-1 0 16,-123 0 62,24 50-78,26-50 16,-26 50-16,0-26 15,26-24-15,24 50 16,-50 0-16,50-26 16,-25-24-16,25 50 15,-74 24 1,74-49 0,0 0-1,74-25 1,-49 0-1,25 0 1,-1 0-16,1 0 0,24 0 16,1 0-1,-26 0-15,1 0 0,-25 0 16,0 0 0,-50 0 46,-25 0-46,0 0-16,1 0 15,-1 0 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8:03:26.3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11931 14312 0,'0'-25'47,"-25"25"16,-24 0-48,-1 0-15,-24 0 16,-1 0-16,1 0 16,-1 0-16,-24 0 15,0 0-15,-25 0 16,0 0-16,25 0 16,24 0-16,1 0 15,-1 0-15,1 0 0,0 0 16,24 0-1,0 0-15,1 0 0,-1 0 16,1 0-16,-26-24 16,50 24-16,1 0 15,-1 0-15,25-50 0,-50 50 16,100-25 31,-1 25-32,26 0 1,24 0-16,0 0 16,25 0-16,50 0 15,-1 0-15,1-49 16,-50 49-16,50 0 16,-50 0-16,-25 0 15,-25 0-15,1 0 16,-1 0-16,-49-50 0,0 50 15,24 0-15,-24-25 16,0 25-16,25 0 16,-1 0-1,-74 0 79,1 0-94,-26 0 16,-24 0-16,-26 0 0,1 0 15,0 0-15,-50 0 16,-24 25-16,49-25 16,-25 0-16,0 0 15,-50 0-15,1 0 16,0 0-16,24 0 15,25 50-15,75-50 16,24 0-16,25 0 16,-24 0-1,-1 24 1,100 26 15,24-50-31,0 0 0,1 25 16,24-25-16,0 0 15,1 49-15,24-49 16,-25 50-16,0-50 16,25 50-16,-25-50 15,-24 0-15,-1 49 16,-24-49-16,-1 0 16,1 0-16,24 0 15,-49 25-15,0-25 16,25 0-1,-50 25 64,-25-25-79,-25 0 15,-24 0-15,-1 0 16,-24 0-16,0 0 0,0 0 31,-25 0-31,0 0 0,24 50 16,1-50-16,25 0 15,-1 0-15,26 0 0,-1 24 16,25-24 0,100 0 30,24 0-46,50 0 16,0 0-16,24 0 16,1 0-16,-50 0 15,25 0-15,-50 0 16,25 0-16,-74 0 16,-1 0-16,26 0 15,-51 0-15,1 0 16,0 0-16,25 0 15,-1 0-15,-24 0 32,-50 0 46,-24 0-63,24 0-15,0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8:03:28.0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11361 15875 0,'-50'0'16,"50"-50"-1,-74 50-15,24 0 16,0 0-16,-24 0 15,-1 0-15,1 0 16,0 0-16,24 0 0,-24 0 16,49 0-1,-25 25-15,25-25 16,-24 0 15,98 0 32,26-49-63,24 49 15,50-50-15,0 50 16,24-50-16,1 50 16,-25-49-16,-50 49 0,-25-25 15,-24 25-15,-50-50 16,0 26 15,-74 24-31,-50 0 16,0 0-16,0 0 15,-25 0-15,49 0 16,26 0-16,24 0 16,1 0-1,74 0 32,24-25-47,1 25 0,-1 0 16,26 0-16,-50 0 15,0-50-15,-25 25 47,-25 25-47,-25 0 16,-24 0-1,-1 0-15,1 0 16,24 0-16,1 0 16,-1 0-16,25 0 31,25 25 0,75-25-31,-26 0 0,1 0 16,-1 0-1,1 50-15,0-50 0,-26 0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7:53:56.8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1935 7863 0,'0'-25'16,"-25"25"46,25-25-15,0-24 0,0 24-31,0 0 15,0 0-15,0-24 15,50 49-31,-50-25 16,24 25-16,1-25 15,25 25 1,-25 0 15,-1 0-15,1 0 15,25 0-15,-50 25 30,0 0-30,0 24 0,0-24-1,0 0 1,0 0 0,0 24-1,-25-49 1,25 25-16,-25 0 31,25 25-15,-49-50-1,49 24-15,0 1 16,-50-25 0,50 50-16,0-25 15,-25-25-15,25 49 31,-49-24-15,49 25 0,0-25 15,0-1-31,0 26 31,0-25-15,24 0 15,1-25 0,0 0-15,25 0 0,-26 0-1,26 0 1,-25 0-1,0 0 1,-25-25 0,49 25-1,-49-50 1,25 25 0,-25 1 15,0-26 0,0 25-15,0 0 15,-50 25-15,50-24 15,-24 24 0,24-50-15,-25 50 15,25-25 0,-25 25-15,-25 0-1,26 0 17,24-25-17,-25 25 17,0 0 14,25-49-46</inkml:trace>
  <inkml:trace contextRef="#ctx0" brushRef="#br0" timeOffset="2646.93">248 7863 0,'0'50'78,"-25"-50"-78,25 24 31,0 1-31,0 0 16,0 25 0,0-25 15,0-1-15,50-24-1,-25 0 1,-1 0-1,1 0 1,25 0 0,-25 0 31,-25-24-32,0-26 1,0 25-1,0 0 1,0 0 15,0-24 1,-50 49-17,25 0 1,0 0-1,-24 0 1,-1 0-16,1 0 16,49 25-1</inkml:trace>
  <inkml:trace contextRef="#ctx0" brushRef="#br0" timeOffset="3071.75">769 7913 0,'-50'0'0,"1"0"16,-1 0 0,1 24-1,-1-24 1,50 25-1,0 25 1,0-25 0,25-25-16,-25 25 15,25-25-15,24 49 16,-24-49 0,25 0-1</inkml:trace>
  <inkml:trace contextRef="#ctx0" brushRef="#br0" timeOffset="3374.8">868 7689 0,'0'0'0,"0"25"47,0 25-47,0-25 16,0 24-16,25 1 0,-25 24 15,0 1 1,0-26-16,0 26 0,0-50 15,0-1 1,0 1-16</inkml:trace>
  <inkml:trace contextRef="#ctx0" brushRef="#br0" timeOffset="3611.15">1017 8086 0,'0'-24'16,"-25"24"-1,-24 0 17,24 0-17,0 0 1,-25 0-1</inkml:trace>
  <inkml:trace contextRef="#ctx0" brushRef="#br0" timeOffset="4269.91">1315 8062 0,'-25'0'0,"-25"0"31,25 0-15,1 0 15,24 49-16,0 26 1,0-51 0,0 1-1,24-25 17,26 0-17,-25 0 16,0 0-15,-25-25 0,0-24-1,0 24 1,0 0 0,0-24 15,0 73 47,0 26-62,49-25-16,-49 24 15,0 26 1,25-50-1,-25-1 17,25-24-32</inkml:trace>
  <inkml:trace contextRef="#ctx0" brushRef="#br0" timeOffset="4739.39">1513 7714 0,'0'25'31,"0"0"-15,0 49-16,25-24 16,-25 24-1,0 1-15,0-1 0,0 1 16,0-26-16,0-24 15,0 0-15,0 24 16</inkml:trace>
  <inkml:trace contextRef="#ctx0" brushRef="#br0" timeOffset="5988.83">1712 8012 0,'24'0'140,"1"0"-124,0 0 0,0 0 15</inkml:trace>
  <inkml:trace contextRef="#ctx0" brushRef="#br0" timeOffset="6322.89">1736 8136 0,'0'50'15,"50"-50"48,-25 0-48,24 0 1,1 0 0,-25 0-1</inkml:trace>
  <inkml:trace contextRef="#ctx0" brushRef="#br0" timeOffset="7969.4">3001 8062 0,'0'0'0,"100"0"31,-76 0-31,1 0 16,25 0-16,-25 0 15,-1 0-15,1 0 16,25 0-16,-25 0 16,-1 0-16,1 0 15,25 0-15,-25 0 16,-1 0-1</inkml:trace>
  <inkml:trace contextRef="#ctx0" brushRef="#br0" timeOffset="8274.65">3076 8260 0,'74'0'15,"-24"0"-15,-25 0 16,-1 0-16,26 0 15,24 0-15,-24 0 16,0 0-16,-1 0 16,1-50-16,-1 50 15,1-24-15</inkml:trace>
  <inkml:trace contextRef="#ctx0" brushRef="#br0" timeOffset="8859.43">3497 7813 0,'0'0'0,"-49"0"0,49 50 78,25-50-78,24 50 16,-24-50-16,25 24 16,-1-24-16,-24 50 15,25-50-15,24 25 16,-49-25-16,25 50 15,-26-50-15,-24 24 16,75-24-16,-26 25 16,-49 25 15,0-25-15,0-1-1,-24-24-15,24 50 16,-75-50-16,75 25 15,-74 0-15,49-25 0,0 74 16,-24-74-16,49 25 16,-50-25-16,50 25 15,-25-25 1,25 49-16,-25-49 16,25 25-16</inkml:trace>
  <inkml:trace contextRef="#ctx0" brushRef="#br0" timeOffset="10359.87">4638 7913 0,'0'-25'125,"25"25"-78,25 0-32,-25 0 1,-1 0 0,-24 49 46,25-49-46,-25 25-16,0 25 15,0-25 1,-25 0 0,25 24-1,-49-24 1,49 0-1,-25-25-15,25 49 16,-25-24 0,-24-25-1,49 25-15,-25-25 16,25 50 0,-25-50-1,25 24 1,50-24 62,-26 0-62,51 0-1,-26-24 1,1 24-1,0 0 1,-50-25 0,25 25-16,24 0 0,-24 0 15,0 0 32,-25-25-16</inkml:trace>
  <inkml:trace contextRef="#ctx0" brushRef="#br0" timeOffset="12654.19">4589 7020 0,'25'0'172,"-1"0"-156,1 0-1,25 0 1,-25 0 0,-1 25 15,26-1 0,-50 1 0,0 25-15,0-25 15,-25-1-15,-24 26 15,24-50-15,-25 25-1,1-25 1,73 0 62,51 0-62,-50 0-1,24 0 1,-49 49-16,25-49 16,0 0-1,25 25 1,-50 0 15,0 25-15,0-26 15,0 1 0,-50-25-31,0 0 16,1 0 0,-1 0-1,50 25 1,-50-25-16,1 0 15,-1 0 1</inkml:trace>
  <inkml:trace contextRef="#ctx0" brushRef="#br0" timeOffset="17748.57">4812 6772 0,'0'0'0,"-50"0"32,26-50-1,-1 50-16,-50 0 1,51 0 0,-1 0-1,0 0 1,25 25 0,-50-25-16,26 25 15,-26 24 1,0 1-1,26 0 1,24-26 0,-50-24-16,50 50 0,-25-25 15,25 24 1,0 1 15,0 0-31,0 24 16,0-49-16,0 24 15,0-24 1,0 25 0,0-25-1,0-1 1,50-24 0,-50 50-16,25-50 15,-25 25-15,24-25 16,-24 25-16,25-25 15,-25 24-15,75-24 16,-75 50-16,49-50 0,-24 0 16,-25 25-1,50-25-15,-1 0 16,1 25-16,-1-25 16,-24 0-1,25 49-15,24-49 16,-49 0-1,0 0-15,0 0 16,24 0-16,-24 0 16,50 0-1,-26 0 1,-24 0-16,49-25 16,-24 25-1,0-49 1,-1-1-1,1 25 1,-50 1-16,25 24 16,-25-50-16,24 50 15,-24-74-15,0 24 16,50 0 0,-50 1-1,0 24 1,0-25-16,0-24 31,-25 49-31,25 0 31,-25-24-31,-24 24 16,24-25 0,-25 26-1,26 24 1,24-25-1,-50 25-15,25-50 16,0 50 0,25-25-16,-74 25 15,49 0 1,25-25 0,-74 25-16,24 0 15,1 0 1,49-49-16,-50 49 15,0 0-15,26 0 16,-26 0 0,25 0-1,-25 0 1,26 0-16,-1 25 31,-25-25-31,50 49 16,-49-49-1,49 25-15,-75-25 0,75 50 16,-25-50-16</inkml:trace>
  <inkml:trace contextRef="#ctx0" brushRef="#br0" timeOffset="19452.61">5432 7392 0,'0'0'0,"25"0"63,-25 25-48,25-25 1,0 0 0,-25 24-16,49-24 15,1 25 1,-1-25 0,-49 50-16,50-50 15,-50 25-15,25-25 16,-25 24-16,49-24 15,-49 50-15,25-25 16,-25 24 0,0-24-1,0 149 1,75-100-16,-75 1 16,49-1-16,-49 1 15,50-1-15,-25 25 16,-25-24-16,49-1 15,-49-24-15,0-1 16,0 1-16,0-1 16,0 26-16,0-26 15,0-24-15,0 0 0,0 25 16,0-26-16,0 1 16,-24 25-16,24-25 15,0 24 1,-25-49-16,25 50 15,-25 0 1,-25-26 0,1 1-1,-1 25 1,25-50-16,-24 25 16,24-25-16,-25 49 15,25-49-15,1 0 0,-26 0 31,0 25-31,1-25 16,24 0 0,0 0-1,-24 0 1,24 0 0,0 0-16,0 0 31,50-50 63,25 26-94,-26-1 31</inkml:trace>
  <inkml:trace contextRef="#ctx0" brushRef="#br0" timeOffset="19894.25">5407 9128 0,'0'0'0,"0"-25"0,-24 75 78,24-25-78,0 0 15,0-1-15,-50 26 16,50-25-16,0 24 16,0 1-16,0-25 15,0 0-15,0-1 16,0 51-1,25-50 1,0-1 0,49-24-16,-74 50 15,50-50 1,-1 0-16,-49 25 16,50-25-16,-25 0 15,-1 0 1,26 0-1,-25 0 1,0 0 0</inkml:trace>
  <inkml:trace contextRef="#ctx0" brushRef="#br0" timeOffset="21206.69">4738 9376 0,'0'25'47,"0"0"-47,24 0 16,-24 24-16,0-24 15,25 0-15,-25 24 16,0 1 0,0-25-1,0 0 1,-49-25 31,24-25-32,25-50 1,-50 51-16,50-26 16,-25 50-1,25-50-15,-24 1 16,24 24 0,0 0-1,0 50 63,0 25-62,0-26 0,49 26-16,-49 0 15,25 24-15,-25-24 16,50-1-16,-50 1 0,0-25 15,24 24-15,-24-24 16,0 0-16,0 24 16,50-24-1,-50 0-15,0 50 16,0-26 0,0-24-16,-25-25 15,0 25 1,1-25-1,-26 0 1,25 0 0,0 0-1,25-50 17,0 25-32,0-24 15,0-26-15,0 26 16</inkml:trace>
  <inkml:trace contextRef="#ctx0" brushRef="#br0" timeOffset="21697.49">4837 9203 0,'0'-25'16,"50"25"-16,-26 0 94,1 0-79,25 0-15,-25-25 16,-1 25-16,26-50 16,-25 50-16,24-74 15,1 74-15,-50-25 0,50 25 16,-50-50-16,0 26 31</inkml:trace>
  <inkml:trace contextRef="#ctx0" brushRef="#br0" timeOffset="22934.48">3125 9773 0,'25'0'31,"0"0"-15,0 0 15,24 0-15,1 0 15,-50 25-15,0 0-1,0 24 1,-25-49-16,25 25 16,-25 0-1,25 24 32,50-49-47,0 0 16,-26 0-1,-24 25 1,0 0 0,0 25-1,0-25 1,0-1-1,0 1 17,0 25-17,-49-50 1</inkml:trace>
  <inkml:trace contextRef="#ctx0" brushRef="#br0" timeOffset="23728.27">3473 9599 0,'24'0'15,"-24"50"17,0-25-17,0 49 1,0-24-16,0-1 0,0-24 15,0 0-15,25 25 16,-25-26-16,0 26 16,50-50-1,-50 50-15,0-1 16,0-24 15,0-74 16,0-1-31,0 0-1,0 1 1,49-1 0,-24 0 15,25 50-16,-25 0 17,0 25-17,-25 0 1,49-25-16,-49 25 16,0 0-1,0 24 1,0-24-1,0 0 1,0 25 0,-25-26-1,1 1 1,-26-25 15</inkml:trace>
  <inkml:trace contextRef="#ctx0" brushRef="#br0" timeOffset="24047.99">3919 9847 0,'0'25'0,"0"25"16,0-1 0,0 1-1,25-50 1,-25 50-16,0-25 15,25-25 1,-25 24 0,49-24-1,-24 0 1</inkml:trace>
  <inkml:trace contextRef="#ctx0" brushRef="#br0" timeOffset="24294.37">3820 9624 0</inkml:trace>
  <inkml:trace contextRef="#ctx0" brushRef="#br0" timeOffset="24634.57">4018 9624 0,'25'0'16,"-25"25"0,25 0-1,-25 24-15,0-24 16,50 0-16,-50 0 16,0 24-16,0-24 15,24 25 1,-24-1-1,25-49-15,-25 25 16,50-25 0</inkml:trace>
  <inkml:trace contextRef="#ctx0" brushRef="#br0" timeOffset="24921.6">4217 9872 0,'-25'0'47,"-25"0"-47,26 0 15,-26 0 1,0 50 0,1-50-1</inkml:trace>
  <inkml:trace contextRef="#ctx0" brushRef="#br0" timeOffset="26200.02">2679 9996 0,'-25'0'16,"-25"0"-1,50 50 1,-24-50-16,-1 0 16,0 0-1,-49 0 1,49 0-16,0 0 15,0 0 1,-49 0 0,74 25-16,-50-25 15,25 0 1</inkml:trace>
  <inkml:trace contextRef="#ctx0" brushRef="#br0" timeOffset="26560.05">2778 10170 0,'-25'25'15,"1"-25"1,-26 0 0,-25 49-1,26-49-15,24 0 16,0 0-16,-24 0 15,-1 0 1,0 0 0,50 25-1</inkml:trace>
  <inkml:trace contextRef="#ctx0" brushRef="#br0" timeOffset="26951.7">2778 10393 0,'0'50'0,"-49"-50"32,49 25-17,-50-25-15,25 0 16,0 0-16,-24 24 15,24-24-15,0 0 16,-49 50-16,24-50 31,0 25-15,26-25 0</inkml:trace>
  <inkml:trace contextRef="#ctx0" brushRef="#br0" timeOffset="28294.35">546 10046 0,'-25'0'15,"25"50"17,0-26-17,0 51 1,0-50-16,0-1 16,0 51-16,0-26 15,0-24-15,0 25 0,0-1 16,0 1-1,0-25-15,50 0 16,-50 49 0,0-49-16,24-25 15,-24 25 1,25-25 0</inkml:trace>
  <inkml:trace contextRef="#ctx0" brushRef="#br0" timeOffset="29111.25">967 10294 0,'-24'0'16,"-1"0"0,0 0-1,25 50-15,-50-50 16,50 74-16,-24-74 0,24 25 15,0 24 1,0 1 0,0-25-16,74 24 47,-49-49-47,0 0 15,24 0 16,-49-49-31,0-1 16,25 25 0,-25-24-16,0 24 15,0 0-15,0 0 16,0-24-16,0 24 16,0 0-16,0 0 15,0-24-15,-25-26 16,25 51-16,0-26 15,0 0 1,-25 50-16,25-25 16,0 1-1,0 48 63,0 26-78,0 25 16,25-26 0,-25 26-16,25-26 0,-25 1 15,50-1-15,-50 1 16,0-25-16,24 0 16,-24 24-16,0-24 15,25 0-15,-25 24 16,0 1-1,50-50-15</inkml:trace>
  <inkml:trace contextRef="#ctx0" brushRef="#br0" timeOffset="29441.33">1290 10393 0,'0'25'31,"49"0"-16,-24-25 1,-25 49-16,25-49 31,-25 50-31,25-50 32</inkml:trace>
  <inkml:trace contextRef="#ctx0" brushRef="#br0" timeOffset="29643.37">1315 10170 0,'0'0'16,"24"0"31</inkml:trace>
  <inkml:trace contextRef="#ctx0" brushRef="#br0" timeOffset="30380.05">1637 10319 0,'-50'0'47,"26"0"-32,24 25 1,0 24 0,0-24-1,49 0 17,-24-25-17,0 0 32,-25-50-31,0 25-1,0-24 1,0 24 0,0 50 46,50 49-31,-50-49-31,0 0 0,24 24 16,-24-24 0,0 0-16,50 25 0,-50-26 15,0 1-15,0 25 16,0 24-1,0-24 1,0-1 0,-25-49-16,25 75 15,-25-75 1,25 25-16,-24-25 16,-26 24-1,25-24 1,25-24-1,0-26-15,0 0 16,0-24-16,0 0 16</inkml:trace>
  <inkml:trace contextRef="#ctx0" brushRef="#br0" timeOffset="30637.81">1860 10344 0,'25'0'32,"0"49"-17,25-24 1,-50 0-1,0 24 1</inkml:trace>
  <inkml:trace contextRef="#ctx0" brushRef="#br0" timeOffset="30873.84">1687 10096 0,'-50'0'15,"75"-25"32,0 25-47</inkml:trace>
  <inkml:trace contextRef="#ctx0" brushRef="#br0" timeOffset="31174.43">1935 9996 0,'0'0'0,"25"0"16,24 75 15,-49-26-31,25-24 16,-25 0-1,50 25-15,-50-26 0,0 1 16,24-25-16,-24 50 16,0-1-1,25-49 1</inkml:trace>
  <inkml:trace contextRef="#ctx0" brushRef="#br0" timeOffset="31340.7">2208 10294 0,'-25'0'31,"-25"0"-15,-24 25-1,49-25 1</inkml:trace>
  <inkml:trace contextRef="#ctx0" brushRef="#br0" timeOffset="68603.98">16371 8905 0,'-50'0'140,"50"25"-124,0 24 31,0-24-16,0 0-15,0 25 15,0-26-16,0 1 17,25-25-32,-25 25 31,0 25 0,25-50-15,-25 24 31,0 1 0,-50-25 15,50 25-46,-24-25-16,-1 0 31,0 0-15,-25 0-1,26 0 1,-1 0-1,-25 0 1,25 0 0,1 0-16,-1 0 31,-25 0-31,25 0 16,1 0 15,-1 0-16,-25 0 1,25 0 0,-24 0 15,24 0-15,-25 0-1,26 0 16,-1 0-15,-25 0 0,25 0-1,1 0 1,-1 0 15,-25 0-15,25 0-1,1 0 1,-26 0 0,25 0-1,0 0 17,-24 0-17,24 0 1,0 0 15,0 0-15,-24 0 15,-1 0 0,25 0-15,0 0 31,-24 0-16,24 0 0,0 0 0,0 0 1,-24 0-1,49-25-15,0-24 46,-25 49-46,25-25-1,0 0 17,0 0-17,0-24 16,0 24-15,0 0 15,0 0-15,0-25 15,0 26 0,0-1 1,0-25-1,0 25 16</inkml:trace>
  <inkml:trace contextRef="#ctx0" brushRef="#br0" timeOffset="71545.25">14610 8905 0,'0'25'187,"0"-1"-155,0 1-17,0 0 1,0 25-1,0-1-15,0-24 32,0 0-17,0 25 32,-25-50 31,-24 0-62,24 0 0,0 0-1,-25 24-15,26-24 16,-1 0-1,-25 0 1,25 0 0,-24 0-1,24 0 1,-25 0 0,25 0-1,-24 0 1,24 0-1,-25 0 1,26 0 0,-1 0-1,0 0 1,-25 0 0,26 0-1,-1 0 1,-25 0-1,25 0 1,1 0 0,-1 0-1,-25 0 1,25 0 0,1 0 15,-1 0 0,-25 0-15,25 0-1,1 0 17,-26 0-1,25 0-16,0 0 17,1 0-1,-26 0-15,25 0 15,0 0 0,-24 0 32,49-24-63,-25 24 78,25-50-78,0 25 31,0 0 0,0-24 0,0 24-15,0-25 15,0 25-15,0 1 0,0-26 15</inkml:trace>
  <inkml:trace contextRef="#ctx0" brushRef="#br0" timeOffset="73494.64">12998 9029 0,'0'25'94,"0"24"-63,0-24-31,0 50 31,0-51-31,0 1 16,0 0 15,0 25 16,-50-50-16,25 0-15,0 0-16,-24 0 15,24 0 1,0 0 0,-24 0-1,24 0 1,0-25-1,-25 25 1,26 0 0,-26 0-1,25 0 1,0 0 0,-24 0-1,24 0 1,0 0-1,-24 0 1,24 0 0,0 0-1,0 0 1,-24 0 0,24 0-16,0 0 31,-25 0-16,-24 0 1,24 0-16,25 0 31,1 0-31,-26 0 32,25 0-17,0 0 1,1 0-1,-26 0 1,25 0 0,0 0-1,-24 0-15,24 0 32,0 0-17,0 0 32,-24 0-31,24 0-1,0 0 17,0 0 30,25-25-31,0 0-15,0-24 15,-49 49-15,49-25-1,0 0 1,0 0 0,-25 25-1,25-49 1,0 24-16,0 0 16,0 0-1,0-25 16,0 26-15</inkml:trace>
  <inkml:trace contextRef="#ctx0" brushRef="#br0" timeOffset="75828.16">11187 9029 0,'-25'0'110,"25"25"-64,0 24-30,0-24 0,0 0-1,0 25 17,0-26-17,0 1 32,-25-25-16,25 25-15,-49-25 0,24 0-1,0 0 1,0 0-1,25 50 1,-74-50-16,24 0 16,1 0-1,24 0-15,0 0 16,-25 0-16,26 0 16,-1 0-16,0 0 15,-25 0-15,26 0 16,-1 0-16,-25 0 15,25 0-15,-24 0 16,-1 0 0,25 0-1,-49 0 1,0 0 0,49 0-16,0 0 0,-25 0 15,1 24 1,24-24-1,0 0 17,-25 0-17,1 0 17,24 0-17,0 0 16,0 0 16,25-49 0,-49 49-31,49-25-1,0 0 1,0-24 15,0 24-31,0-25 32,0 25-32,0 1 15,-25 24 1,25-50-1,0 0 1,0 1 0,0-1-1,0 25 1,0-24 0,0 24-1</inkml:trace>
  <inkml:trace contextRef="#ctx0" brushRef="#br0" timeOffset="79069.14">16520 9128 0,'0'25'156,"0"25"-140,0-1-1,0-24 1,25-25-1,-25 50-15,0-26 16,0 26 0,0 0-1,0-26 1,0 26 0,0-25-16,0 49 15,0-24 1,0-25-16,0-1 0,0 26 15,-25-50 1,25 50-16,0-26 16,0 1-1,-50-25-15,50 50 16,-24-50 15,24 25-31,-25-25 31,-25 0 1,50-50 30</inkml:trace>
  <inkml:trace contextRef="#ctx0" brushRef="#br0" timeOffset="79696.46">16396 9699 0,'25'0'31,"-25"24"-15,0 26 15,0 24-16,0-49 1,0 0-16,0 25 31,-50-26-31,50 1 32,0 25-17,25-50 32,0 0-31,0 0-1,24 0 1,-49-25-16,50 25 16,-1 0-1,-49-25-15,75 25 16,-26 0-16,-49-25 15,25 25 32,-25-49 0</inkml:trace>
  <inkml:trace contextRef="#ctx0" brushRef="#br0" timeOffset="82484.46">14287 9327 0,'0'24'46,"0"1"-14,0 25-17,0-1 1,50-24-16,-50 25 16,0-25-16,25 24 15,-25 1 1,0-1-1,25-49 1,-25 50-16,0-25 16,0 0-1,0-1 1</inkml:trace>
  <inkml:trace contextRef="#ctx0" brushRef="#br0" timeOffset="82882.52">14337 9798 0,'0'25'78,"50"-25"-78,-50 24 31,25-24-15,-1 0 0,1 0 15,25 0-15,-50-24-16,25-26 15,-25 25 16,24 25-31,-24-25 32</inkml:trace>
  <inkml:trace contextRef="#ctx0" brushRef="#br0" timeOffset="89740.33">19496 10691 0,'25'0'31,"0"25"-15,25-25-1,-1 0 1,1 0-1,-25 0-15,24 0 16,1 0-16,0 0 0,24 0 16,0 0-1,26 0-15,-1 0 16,25-25-16,-25 25 0,-25 0 16,1 0-16,-1 0 15,-24 0-15,0 0 16,-1 0-16,1 0 15,-25 0-15,-1 0 16,26 0-16,-25 0 16,0 0-16,-1 0 15,26 0-15,0 0 16,-26 0 0,-48 25 30,-1-25-30,-50 0-16</inkml:trace>
  <inkml:trace contextRef="#ctx0" brushRef="#br0" timeOffset="90083.76">20166 10964 0,'50'0'31,"-1"0"-15,26 0-16,-26 0 15,26 0-15,-1 0 16,25 0-16,-24 0 15,-1-50-15,-24 50 16,24 0-16,-49 0 16,0 0-16,0 0 15,24 0-15,1 0 16,-25 0 0,0 0-1</inkml:trace>
  <inkml:trace contextRef="#ctx0" brushRef="#br0" timeOffset="85188.58">25003 12626 0,'0'-25'31,"-25"25"16,25 49 31,0-24-62,0 25-1,0 24 1,0 1 0,0-51-1,0 1-15,0 25 16,0-1-1,0 1 1,0-25 15,0 0 1</inkml:trace>
  <inkml:trace contextRef="#ctx0" brushRef="#br0" timeOffset="86057.72">25524 12502 0,'0'24'94,"-50"1"-79,50 25 1,-24-1-1,24 1 1,0 0 0,-50-50-16,50 24 15,0 26 1,0 24 0,0-49-1,0 0-15,25 25 31,0-50-15,-25 24-16,24-24 16,26 0-1,-25 0 17,0 0-17,-25-49 1,0 24-1,0 0 1,0-24 15,0 24 1,-25 25-1,-50 0 0,51 0-15</inkml:trace>
  <inkml:trace contextRef="#ctx0" brushRef="#br0" timeOffset="86539.53">25772 12898 0,'25'0'63,"24"0"-48,1 0 1,-25 0-16,0 0 15,24 0-15,-24 0 16,0 0-16,25 0 16,-26 0-16,26 0 15</inkml:trace>
  <inkml:trace contextRef="#ctx0" brushRef="#br0" timeOffset="86836.65">25822 13072 0,'0'25'47,"49"-25"-31,1 0-1,-25 0-15,49 0 16,-24 0 0,-25 0-16,-1 0 15,26 0-15,0-50 16,-26 50-16</inkml:trace>
  <inkml:trace contextRef="#ctx0" brushRef="#br0" timeOffset="87843.21">26715 12675 0,'0'-49'47,"0"24"-1,49 25-30,1 0-16,-1 0 31,-24 0-15,25 49 15,-50-24-15,0 0-1,0 25 1,-25-50-16,25 49 16,-25-49-16,25 25 15,-49 25 1,24-1 0,25-24-1,-25-25-15,25 25 16,-50-25-16,50 49 15,0-24 17,0 0-1,25-25-15,0 0-1,25 0-15,-26 0 31,26 0-15,-25 0 0,0 0-1,24 0 1,-24 0 15,-25-25-15</inkml:trace>
  <inkml:trace contextRef="#ctx0" brushRef="#br0" timeOffset="88579.74">27062 12229 0,'-25'0'78,"-25"0"-62,1 0 0,24 0-1,0 0 1,25 25-1,-49-25-15,49-25 94,0-25-94,0-24 16,0 24-1,-25-24 1,25 49 0,0 0 15</inkml:trace>
  <inkml:trace contextRef="#ctx0" brushRef="#br0" timeOffset="89152.66">26987 11931 0,'0'50'79,"25"-50"-64,-25 49-15,0-24 16,50 25-1,-50-1-15,0-24 16,50 0-16,-50 25 16,24 24-1,-24-49 1,0 0 0,50-25-1,-50 24 1</inkml:trace>
  <inkml:trace contextRef="#ctx0" brushRef="#br0" timeOffset="91623.29">27037 11658 0,'-50'0'16,"26"0"-1,-1 0 1,-25 0 0,25 0-1,1 0 1,-26 25 0,25-25-16,-24 25 15,24-25 1,25 25-1,-50-25-15,25 49 16,-24-24 0,24 25-1,0-26 1,25 1 0,-49 25-1,49-25 1,0-1-1,0 26 1,0-25 0,0 0-1,0 24 1,49-49 0,-49 50-1,25-50-15,-25 25 16,25-25-16,-25 25 15,49-25-15,-49 24 16,50-24-16,-50 50 16,74-50-16,-24 0 0,0 25 15,-1-25-15,1 0 16,24 0-16,-24 0 16,0 0-16,-1 49 15,1-49-15,-25 0 16,49 0-16,-24 0 15,-1-24-15,1 24 16,-1-25-16,1 25 0,-25-75 16,0 75-1,24-24-15,-24 24 0,-25-25 16,50 25-16,-50-50 16,49 50-16,-49-50 15,75 50-15,-75-49 16,24 49-16,-24-50 15,50 1 1,-50-1-16,0 0 16,0 26-1,0-1-15,0-25 0,0 25 16,0-24 0,-25 49-1,25-50-15,-74 50 16,74-25-16,-75 25 15,75-49-15,-49 49 16,49-25-16,-75 25 0,51 0 16,-1-25-16,-25 25 15,25 0-15,1 0 16,-26 0-16,25 0 16,0 0-16,1 0 15,-51 0 1,50 0-16,1 0 15,-26 0-15,25 0 0,0 50 16,1-50-16,24 25 16,-75-25-1,25 0-15,26 24 16,-1-24-16,-25 50 16,25-50-16,-24 25 15,49 0 16,49-25-15</inkml:trace>
  <inkml:trace contextRef="#ctx0" brushRef="#br0" timeOffset="92941.9">27905 12179 0,'0'-25'16,"25"25"93,0 0-93,0 0-16,24 0 15,1 0 1,-25 0-16,0 0 0,24 0 15,1 0-15,-1 0 16,1 0-16,0 0 16,-1 0-16,1 0 15,-1 0-15,1 0 16,24 0-16,-24 0 16,0 0-16,-1 0 15,-24 0-15,25 0 16,-26 0-1,1-49 32,-25 24-15,-25 25-17,25-50-15,-49 50 16,24-25-1,0 25 17,75 0 46,-1 0-78,-24 50 0,0-50 15,-25 25-15,50-25 16,-50 25-16,49-25 16,-49 49-16,25-49 15,-25 25 1,0 0 0,0 25 15,-99-1-16,24-49 1,75 25-16,-49-25 16,24 0-1,50 0 32</inkml:trace>
  <inkml:trace contextRef="#ctx0" brushRef="#br0" timeOffset="94419.61">33040 11931 0,'-25'0'15,"-25"0"1,26 25 0,24 0-1,-25-25 1,25 24-16,0 1 16,0 25 15,49-50-31,-24 0 15,25 0-15,-25 25 0,-1-25 16,-24 24 47,-74 26-17,49-50-46,-24 0 16,24 0-16,0 0 16,0 0-16,-24 0 15,49-50 63,-25 50-46,0 0 15,25 25-47,-50-25 15,26 25 1,-1-25-1,25 25-15,-50-25 16,25 0 0,1 50-1</inkml:trace>
  <inkml:trace contextRef="#ctx0" brushRef="#br0" timeOffset="94813.83">32345 12030 0,'0'0'16,"25"50"77,-25-25-61,25-25-32,-25 24 15,0 26 32,-50-50-31,1 0-1,24 0-15,0 0 16,-25 25 0,1-25-16</inkml:trace>
  <inkml:trace contextRef="#ctx0" brushRef="#br0" timeOffset="95479.77">30584 11832 0,'0'25'46,"0"24"-46,0-24 16,0 0-16,0 24 16,0-24-16,25-25 15,-25 50-15,0-25 16,0-1 15</inkml:trace>
  <inkml:trace contextRef="#ctx0" brushRef="#br0" timeOffset="96204.77">30584 11906 0,'0'-25'32,"0"-24"-32,0 24 15,0 0 1,25 25 0,0-49-16,0 49 15,49-25 1,-49 25-1,24 0 1,-24 0 0,-25 49 31,0 1-32,-25-50 1,25 50-16,-24-50 15,24 49-15,-50-49 16,50 25-16,-50 0 16,1-25-16,74 0 47,24 0-32,1 0 1,-1 0-1,1 0 1,-25 0 0,-25 49-16,49-49 15,-49 25 1,0 0 0,0 0 15,-24-25-31,-1 0 31,25 49-31,-50-49 0,1 25 16,-1-25-1,0 50 1,50-75 31</inkml:trace>
  <inkml:trace contextRef="#ctx0" brushRef="#br0" timeOffset="96503.95">31105 11881 0,'0'50'62,"0"0"-62,0-26 16,0 1-16,50 50 16,-50-26 15,0-24-31</inkml:trace>
  <inkml:trace contextRef="#ctx0" brushRef="#br0" timeOffset="96705.57">31105 11757 0,'0'0'0,"0"-49"31</inkml:trace>
  <inkml:trace contextRef="#ctx0" brushRef="#br0" timeOffset="97033.44">31428 11708 0,'-50'0'0,"50"25"32,0 24-17,0 1-15,25-1 0,-25 1 16,0 0-1,0-1-15,0 1 0,0-25 16,0-1 0,25 26-16,-25 0 15,49-50-15</inkml:trace>
  <inkml:trace contextRef="#ctx0" brushRef="#br0" timeOffset="97293.11">31552 12030 0,'0'0'0,"-25"0"15,-25-25-15,1 25 31,-26 0-31,1 0 16,49 0 0</inkml:trace>
  <inkml:trace contextRef="#ctx0" brushRef="#br0" timeOffset="97749.95">31849 11906 0,'-74'-25'31,"49"25"0,0 0-31,0 0 32,25 25-32,0 50 15,0-51 1,0 1-16,25 25 16,25-50-1,-25 0 1,-25 25 15,49-25 0,-49 24-15,-25 26 15,1-50-15,-1 0-16,-25 25 15,25-25-15,1 0 0,-26 0 16</inkml:trace>
  <inkml:trace contextRef="#ctx0" brushRef="#br0" timeOffset="100042.52">26665 14039 0,'0'-24'15,"0"73"95,0 1-110,0-1 15,0 1-15,0 0 16,0-26-16,0 1 16,0 25-16,50-25 15,-50 24 1,0-24-1,24 25-15,-24-25 32</inkml:trace>
  <inkml:trace contextRef="#ctx0" brushRef="#br0" timeOffset="100829.84">27186 13866 0,'0'25'31,"0"-1"-16,0 1 1,0 50-16,0-26 0,0 1 16,0-1-1,0 1-15,0 0 0,0-1 16,0 1-16,0-25 16,0 24-1,0-24-15,0 25 31,0-75 32,0 0-63,0-24 16,0-1-1,50 0 1,-50 25-1,24 25-15,-24-49 0,25 49 16,-25-25-16,25 25 31,25 0 16,-50 50-31,0-26-1,0 26-15,24 0 16,-24-25 0,0 24-1,25-49-15,-25 25 16,50-25 15</inkml:trace>
  <inkml:trace contextRef="#ctx0" brushRef="#br0" timeOffset="101319.81">27508 14362 0,'50'0'0,"-25"0"31,0 0-15,-1 0 15,26 0 1,-50-25-32,0-25 31,-25 50-16,-24 0 1,24 0 15,25 25-15,0 0-16,0 0 31,0 0-15,0 24-1,49-24 1,-24 0 0,25-25-1,24 0 1,-49 0 0,49 0-16,-24 0 15</inkml:trace>
  <inkml:trace contextRef="#ctx0" brushRef="#br0" timeOffset="101583.08">28327 14213 0,'-25'0'0,"0"0"47,25 50-47,0-1 0,-24-49 16,24 50-16,-50-25 15,25 0 1,0 24 0,-24-49-1</inkml:trace>
  <inkml:trace contextRef="#ctx0" brushRef="#br0" timeOffset="101851.64">28129 14213 0,'0'0'0,"49"25"62,-24-25-62,-25 25 16,74-25-16,-74 49 16,25-49-16,-25 75 15,25-75-15,-25 25 16,50-1-1</inkml:trace>
  <inkml:trace contextRef="#ctx0" brushRef="#br0" timeOffset="103311.67">28749 14312 0,'0'-25'15,"-25"25"32,0 0-31,-25 0 0,1 0-1,-1 0 1,50 25-1,0 25 1,0 0 0,0-1-1,50-49 1,-25 0 0,-1 0-1,1 0-15,25-49 31,-50-1-15,25 50-16,-25-75 16,0 51-16,0-1 15,0-25-15,0 1 16,0-1-16,0 25 16,0 0-16,0-24 15,0-1 1,0 25-1,0 1 17,0 48 15,0 1-47,0 0 15,0 49-15,0-24 16,49 0-1,-49-1-15,0 1 0,0-1 16,0 1-16,0 0 0,25-25 16,-25-1-1,0 51-15,25-75 16,49 0 0</inkml:trace>
  <inkml:trace contextRef="#ctx0" brushRef="#br0" timeOffset="103576.7">29096 14362 0,'0'25'31,"0"24"-31,0 1 31,0-25-15,25-25 0,0 0-1</inkml:trace>
  <inkml:trace contextRef="#ctx0" brushRef="#br0" timeOffset="103759.53">29021 14139 0,'50'0'63</inkml:trace>
  <inkml:trace contextRef="#ctx0" brushRef="#br0" timeOffset="104427.65">29344 14337 0,'-25'0'16,"0"0"15,25 50-31,-24-25 15,24 24 1,0 1 0,49-50 15,-24 0-15,25 0-1,-50-25 1,24 0-1,-24 0 1,0-24 0,0 24-1,0 50 48,0 0-63,0 24 15,0-24-15,0 25 16,50-1-16,-50 1 16,0-1-16,0-24 15,0 0-15,0 25 0,0-1 32,0-24-17,-25-25-15,0 0 16,25 25-16,-24-25 15,-26 0 1,-24 0 0,49 0-1,25-25 1,0-49 0</inkml:trace>
  <inkml:trace contextRef="#ctx0" brushRef="#br0" timeOffset="104670.73">29592 14486 0,'25'0'46,"-25"74"-46,0-24 16,0 0 0,49-50-1</inkml:trace>
  <inkml:trace contextRef="#ctx0" brushRef="#br0" timeOffset="104842.16">29567 14263 0,'0'-25'16,"0"-25"15</inkml:trace>
  <inkml:trace contextRef="#ctx0" brushRef="#br0" timeOffset="105092.23">29890 14039 0,'0'25'32,"49"25"-17,-49-1-15,0 1 16,0 24-16,0-24 16,0 0-16,25-1 0,-25 1 15,0-25-15,50 0 16</inkml:trace>
  <inkml:trace contextRef="#ctx0" brushRef="#br0" timeOffset="105289.63">30138 14436 0,'0'0'0,"-25"0"15,0 0-15,-25 0 16,-24 0 0,24 0-1,1 0 1</inkml:trace>
  <inkml:trace contextRef="#ctx0" brushRef="#br0" timeOffset="105729.96">30386 14312 0,'25'0'16,"24"0"-16,1 0 15,-1 0 1,-24 0 0,25 0-16,-25 0 15,-25 25-15,49-25 16,-24 0-1,-25 25-15</inkml:trace>
  <inkml:trace contextRef="#ctx0" brushRef="#br0" timeOffset="105993.32">30411 14511 0,'49'0'31,"1"0"-15,-25 0-1,24 0-15,-24 0 16,0 0-16,24 0 15,26 0-15,-50 0 16,-1 0-16</inkml:trace>
  <inkml:trace contextRef="#ctx0" brushRef="#br0" timeOffset="106772">31651 14312 0,'-25'0'31,"-25"0"0,26 0-31,-1 0 16,-25 0 0,25 0-1,1 0 1,-1 0 15,-25 0 0,50-49-15,0-1-16,0-24 31,-25 74-31,25-50 0,0 25 31,0 0-15</inkml:trace>
  <inkml:trace contextRef="#ctx0" brushRef="#br0" timeOffset="107177.17">31626 14064 0,'0'50'47,"0"-1"-31,74-24-1,-74 25-15,25-25 16,-25-1-16,25 26 16,-25-25-16,50 0 0,-50 24 31,24-49-31,-24 75 0,50-50 31,-25-1-15,0-24 15</inkml:trace>
  <inkml:trace contextRef="#ctx0" brushRef="#br0" timeOffset="108099.77">32072 13990 0,'0'49'62,"0"26"-46,0-26-1,50-24-15,-50 0 0,25 25 16,-25-26 0,49-24-16,-49 50 0,25 0 15,-25-25 1,0-1 15,0-48 63,0-26-94,0 0 16,0 25-1,25 1 1,25-26-1,-25 50 17,-1-25-17,26 25 1,-25 0 15,-25 25-15,25-25-1,-25 50 1,49-26 0,-49 1-1,0 25 1,0-25 15,0 0-15,-74-25-1,49 49 1,-25-49 0,26 0-1,-26 0 1,25 0 0,0 0-1</inkml:trace>
  <inkml:trace contextRef="#ctx0" brushRef="#br0" timeOffset="108470.03">32693 14287 0,'0'50'62,"0"0"-46,0-1 0,0 1-1,0-25-15,0 0 32,24-25-17,1 0 1</inkml:trace>
  <inkml:trace contextRef="#ctx0" brushRef="#br0" timeOffset="108709.77">32593 14064 0,'0'0'0,"50"25"62</inkml:trace>
  <inkml:trace contextRef="#ctx0" brushRef="#br0" timeOffset="109091.52">32941 14015 0,'0'0'15,"0"24"17,49 1-32,-49 0 15,0 25-15,25-26 0,-25 1 16,0 25-1,0-25-15,0-1 0,0 26 16,50-50 0,-50 50-16,0-25 15,24-25 17,-24 24-32,25-24 15,0 0 1</inkml:trace>
  <inkml:trace contextRef="#ctx0" brushRef="#br0" timeOffset="109392.15">33189 14337 0,'-25'0'31,"-25"0"-15,25 0-16,1 0 15,-26 0-15,-24 0 16,49 0-16,0 0 0,0 0 31</inkml:trace>
  <inkml:trace contextRef="#ctx0" brushRef="#br0" timeOffset="111682.61">33536 14238 0,'-50'0'93,"1"0"-77,-1 0 0,50 25-16,-25-25 15,25 49 1,0-24 15,50-25-31,0 50 16,-26-50-1,-24 25 1,25-25 0,-25 24-16,0 26 31,0-25-16,0 0 1,0 24 15,-74-49-15,49 0 0</inkml:trace>
  <inkml:trace contextRef="#ctx0" brushRef="#br0" timeOffset="166591.58">16371 13643 0,'0'-25'375,"50"25"-328,-25 0-31,-1 0 15,26 0 32,-50 25 30,0 24-77,-25-49 0,25 25-1,-25 0 1,1-25 15,24 49-31,-50-49 16,50 25-1,-25-25 1,0 25 15,50-25 79,0 0-95,49 0 1,-49 0 15,0 0 79</inkml:trace>
  <inkml:trace contextRef="#ctx0" brushRef="#br0" timeOffset="168592.55">16545 13419 0,'-25'0'125,"-25"0"-78,50 50 15,0-25-31,25-25 1,0 0-1,0 0-16,-25 25 1,49-25 0,-24 0 15,0 0 0,0 0 16,-25-25-31,0-25 15,0 25 0,0 1 0,-25 24 1,0 0-17,-24 0 17,-1 0-17,50 49 1,-25-49-16</inkml:trace>
  <inkml:trace contextRef="#ctx0" brushRef="#br0" timeOffset="174329.99">15925 13370 0,'0'25'109,"0"-1"-78,0 1-31,0 0 16,0 25 15</inkml:trace>
  <inkml:trace contextRef="#ctx0" brushRef="#br0" timeOffset="175192.39">15354 13469 0,'0'-25'63,"25"25"-63,25 0 16,-26 0 30,-24 25 1,0 25-31,-49-26 0,49 1-1,-25-25 1,25 50-1,-25-50 17,50 0 15,0 0-16,24 0-16,-24 0 1</inkml:trace>
  <inkml:trace contextRef="#ctx0" brushRef="#br0" timeOffset="-206104.31">15652 16123 0,'25'0'188,"24"25"-173,-24-25 1,0 0-1,-25 25 1,49-25-16,-24 0 16,0 49-1,25-49-15,-26 25 32,26 0-17,-25 24 16,0-49-15,-25 25-16,49-25 16,-24 0 15,-25 25-31,25-25 16,24 0 15,1 50-16,-25-50 17,0 0 15,-25 25 15,49-25-46</inkml:trace>
  <inkml:trace contextRef="#ctx0" brushRef="#br0" timeOffset="-205455.33">16297 16247 0,'0'50'94,"49"-26"-79,-49 1-15,25-25 16,-25 50-16,25-25 16,-25 0-1,0 24 1,50-24 0,-50 0 15,-25 24 0,-50-49-15,26 25-1,-1-25 1,25 0-16,-24 0 31,-1 50-31</inkml:trace>
  <inkml:trace contextRef="#ctx0" brushRef="#br0" timeOffset="-203705.2">16743 16991 0,'0'-25'63,"0"75"15,0 0-62,0-1-1,0 1 1,0-25-1,25 49 1,-25-24 0,0-1-16,50-24 15,-50 25 1,0-26 15,0 1 0</inkml:trace>
  <inkml:trace contextRef="#ctx0" brushRef="#br0" timeOffset="-202797.05">16272 17214 0,'0'0'0,"-25"0"47,0 0-16,25 25-31,0 0 15,0 0 1,0 0 0,0 24-1,50-24 1,-25-25 0,-1 0-1,1 0 1,25 0 15,-25 0-15,-25-25-1,0-24 1,0 24 0,0 0-1,0 0 1,-50 25-1,25-49 1,0 49 0,-24 0-1,24 0 1,0 0 0</inkml:trace>
  <inkml:trace contextRef="#ctx0" brushRef="#br0" timeOffset="-202344.68">15825 16942 0,'0'0'0,"0"24"47,0 1-31,0 25-16,0-1 16,0 1-16,0 24 15,0-49-15,25 0 16,-25 25-16,0-26 0,25 26 31,-25 0-31,0-26 31</inkml:trace>
  <inkml:trace contextRef="#ctx0" brushRef="#br0" timeOffset="-201727.07">15528 17264 0,'0'0'16,"-25"0"-16,-25 0 47,50 50-47,0-1 16,0 1-1,25-50-15,-25 25 16,25 24-1,0-49 1,24 0 0,-24 0-1,0 0 1,-25-25 0,0 1-1,0-26 16,0 25-15,0-24 0,0 24-1,-25 25 17,25-25-17,-49 25 1,24 0-1,0 0 1</inkml:trace>
  <inkml:trace contextRef="#ctx0" brushRef="#br0" timeOffset="-199834.91">12923 16321 0,'0'25'125,"0"25"-109,0 0-16,-49-26 15,49 1-15,-25 25 16,25-25-16,0-1 0,-25 26 16,25-25-1,-50 24-15,50-24 16,-24 0-16,24 25 15,-50-26-15,50 26 16,-25 0 0,25-26-1,0 1 17,-25-25-1,25 25-16,0-50 32</inkml:trace>
  <inkml:trace contextRef="#ctx0" brushRef="#br0" timeOffset="-199259.3">12601 16842 0,'0'-24'31,"0"73"47,0 1-62,0-1-1,0 1 1,0-25-1,0 0 17,25-25-1,-1 0-15,1 0-16,25 0 31,-25 0-31,24-50 31,-24 50-31,25-25 16,-26 25 15,1 0-15,25 0 15,-25 0-16</inkml:trace>
  <inkml:trace contextRef="#ctx0" brushRef="#br0" timeOffset="-197737.15">13295 17487 0,'0'25'47,"0"0"-32,0 25-15,0-1 16,0-24-16,0 0 16,0 24-16,25-24 15,-25 0-15,0 25 31</inkml:trace>
  <inkml:trace contextRef="#ctx0" brushRef="#br0" timeOffset="-197285.9">13047 17438 0,'0'0'16,"0"24"46,0 1-62,0 0 16,0 25-16,0-1 15,0-24-15,0 0 16,0 25-16,0-26 0,0 26 31,50-50-31,-50 25 16,0 24-16</inkml:trace>
  <inkml:trace contextRef="#ctx0" brushRef="#br0" timeOffset="-196697.18">12675 17636 0,'-25'0'15,"25"25"17,-24-25-17,24 25-15,0 24 16,0-24 0,24-25-1,-24 50-15,50-50 16,-25 0-1,0 0 1,-25-25 0,49 25-16,-49-25 31,25 25-31,-25-25 16,0 1 15,-50 24 0,1 0 0,-1 0-31,25 0 16</inkml:trace>
  <inkml:trace contextRef="#ctx0" brushRef="#br0" timeOffset="-196266.86">12254 17413 0,'0'0'0,"0"-25"0,0 50 62,0 24-46,0 26-16,0-1 15,0 1-15,0-26 16,0 1-16,0-25 16,0 24-16,0 26 15,0-50 1</inkml:trace>
  <inkml:trace contextRef="#ctx0" brushRef="#br0" timeOffset="-194695.98">10815 17462 0,'-50'0'0,"25"25"282,25 25-251,-24-50 0,24 25 0,0 24-15,0-24 15,0 25 0,24-50-15,1 0 15,25 0-15,-25-25 31,-25 0-32,24 25 1,-24-25 0,0-24-16,0 24 31,0 0-15,-24-25 30,-26 50-30,25 0 0,0 25-1,-49 0 1</inkml:trace>
  <inkml:trace contextRef="#ctx0" brushRef="#br0" timeOffset="-194245.05">10071 17314 0,'0'24'47,"0"1"-47,0 25 16,0-1-1,0-24-15,0 0 16,25 25-16,-25-25 0,0 24 16,0-24-1,0 25 16</inkml:trace>
  <inkml:trace contextRef="#ctx0" brushRef="#br0" timeOffset="-193793.24">9947 17289 0,'-25'0'47,"25"49"0,0 1-31,0 0-16,0-1 0,0 1 15,0 0-15,0-1 16,0 1-16,-25-25 16,25-1-1,0 26 1</inkml:trace>
  <inkml:trace contextRef="#ctx0" brushRef="#br0" timeOffset="-193403.4">9624 17289 0,'0'99'62,"0"-49"-46,0 24-16,0 1 16,0-26-16,0 1 15,0-25-15,0-1 16,0 1-16</inkml:trace>
  <inkml:trace contextRef="#ctx0" brushRef="#br0" timeOffset="-189737.65">9847 15726 0,'0'-25'109,"-24"25"-77,24-24-32,-25 24 15,-25 0-15,50-50 16,-49 50 0,-1 0-1,25-25-15,-24 25 16,24 0-16,0 0 15,-25 0-15,50-25 16,-49 25-16,-1 0 16,25 0-1,-24 0 1,-1 0 0,-24 0-1,24 0 1,1 0-1,-1 50 1,25-50 0,25 25-16,-50-25 15,26 49 1,-26 1 0,-49 24-16,74-49 15,-25 50 1,50-51-1,-74 1-15,74 25 16,-50-50-16,50 49 0,-24-49 16,24 50-1,0-25-15,-25-25 16,25 49-16,0 26 16,-50-50-16,50-1 15,0 26-15,0-25 16,0 25-1,0-26-15,0 1 16,0 25-16,0-1 16,0 1-1,50-50 1,-50 25-16,25-25 16,-25 49-16,24-49 15,-24 25 1,50-25-1,-50 25-15,25-25 16,0 0 0,-25 25-1,24-25 1,26 0 15,-25 0 0</inkml:trace>
  <inkml:trace contextRef="#ctx0" brushRef="#br0" timeOffset="-189082.7">8706 16594 0,'50'0'47,"-50"25"-32,25-25-15,-25 25 16,49 25-16,-49 24 16,25-74-1,-25 50-15,50 24 16,-50-49 0,0 0 15,25-25-16,-25 24 1,-25-24 15,25 50-15,-50-50-16,1 0 0,-26 0 16,26 0-1,49 25 1,-50-25-16,25 0 31</inkml:trace>
  <inkml:trace contextRef="#ctx0" brushRef="#br0" timeOffset="-186943.23">6375 16049 0,'-25'0'0,"25"74"47,0-24-31,0-26-16,0 1 15,0 25-15,0-25 16,0 24-16,0-24 15,0 25-15,0-25 16,0-1-16,0 26 16,0-25-16,0 24 15,0-24 1</inkml:trace>
  <inkml:trace contextRef="#ctx0" brushRef="#br0" timeOffset="-186311.27">6548 16371 0,'0'0'0,"0"25"16,0 0 0,0 24-16,25-49 31,-25 25-31,50-25 15,-25 0 1,-1 0 15,26 0 1,-50-49-17,25 49 1,-25-25-16,0 0 15,0-25 17,0 25-17,0 1 32,-50 24-31,1 0-1,24 0 17,25 24-1,0 51-31</inkml:trace>
  <inkml:trace contextRef="#ctx0" brushRef="#br0" timeOffset="-185632">7144 16222 0,'0'0'0,"0"50"62,0-25-62,0 24 16,0 1-16,0 0 16,0-26-16,0 1 15,0 0-15,0 25 16,0-1 0,0-74 46</inkml:trace>
  <inkml:trace contextRef="#ctx0" brushRef="#br0" timeOffset="-185001.98">7144 16222 0,'0'-25'16,"0"1"0,0-26-1,49 50 32,1 0-47,24 0 16,-49 0-1,-25 25 1,25-25 0,-25 49-16,0-24 15,0 0-15,0 25 16,0-26-16,-25 1 16,25 25-16,-49-50 15,49 50-15,-50-50 0,50 24 31,25-24 1,0 0-17,-1 0-15,51 0 16,-50 0 0,-25 50 30,0-25-30,0 24 0,-50-49-1,50 25-15,-25-25 16,25 25-16,-25-25 16,-24 0-1,49 25-15,-25-25 16,0 0-16,-24 0 15</inkml:trace>
  <inkml:trace contextRef="#ctx0" brushRef="#br0" timeOffset="-184636.78">7689 16371 0,'0'25'32,"25"-25"-32,-25 50 15,0 24-15,0-24 16,0-26 15</inkml:trace>
  <inkml:trace contextRef="#ctx0" brushRef="#br0" timeOffset="-184433.57">7665 16197 0</inkml:trace>
  <inkml:trace contextRef="#ctx0" brushRef="#br0" timeOffset="-183982.9">7813 16421 0,'25'25'31,"-25"-1"-31,25-24 15,-25 50 1,0-75 47,0-24-32,0 24-31,0 0 0,50 25 15,-50-75 1,24 51 0,1 24-1,25 0 17,-25 0-17,-25 74-15,25-49 16,-25 25-1,49-1 1,-24-49 0</inkml:trace>
  <inkml:trace contextRef="#ctx0" brushRef="#br0" timeOffset="-183553.37">8409 16321 0,'-50'0'16,"1"0"-1,-1 0 1,50 25 15,0 25-15,0-25-1,25-25-15,0 0 16,-1 0 15,-24-50-15,0 25 0,0 0-1,0 1 1,25 24 46,-25 49-62,50-24 16,-1-25 15</inkml:trace>
  <inkml:trace contextRef="#ctx0" brushRef="#br0" timeOffset="-183184.6">8508 16148 0,'0'0'0,"0"49"46,0-24-30,25 0-16,-25 25 0,0-1 16,0-24 15,25-25-15,-25-25 15,0-49-16,0 49-15,0-25 16,24 1-16,-24 24 16,50-25-16,-25 1 15,24 49 1,1 0 0</inkml:trace>
  <inkml:trace contextRef="#ctx0" brushRef="#br0" timeOffset="-182673.67">8830 16098 0,'0'0'0,"0"25"15,50-25 1,-50 50-16,50-50 16,-26 0-1,1 0 16,25-50-15,-50 25 0,0-24-1,0 24 1,0-25 0,0 75 15,0 25 0,25-26-31,-25 26 16,0-25-16,0 0 0,0-1 15,0 26 1,0-25-16,0 0 0,0-1 16,0 26-16,0-25 15,-50-25-15,50 25 16,-74-25-16,74 49 15,-50-49-15,0 0 16,26 0 0,24-24 15,0-26-15,0 25-16,49-25 15</inkml:trace>
  <inkml:trace contextRef="#ctx0" brushRef="#br0" timeOffset="-168827.04">9500 14039 0,'-25'0'125,"1"0"-125,-1 0 15,-25 0 1,1 0 15,-1 0-31,25 0 16,-24-49-16,24 49 15,0 0-15,0 0 16,-24 0-16,24-25 16,0 25-16,-25 0 15,25 0-15,1 0 0,-26 0 16,25 0-1,0 0-15,-24 0 16,-1 0 0,1 50-16,-1-50 31,50 24-31,-50-24 0,50 25 16,-24-25-16,24 50 15,-50-50-15,50 25 16,-25 24-16,25-24 31,-49 49-15,49-49-16,0 0 15,0 25-15,-25-25 16,25-1-16,0 26 16,0-25-16,0 0 15,0 24-15,0 26 16,0-26-1,49 26 1,-49-51 0,25-24-16,-25 50 15,0-25-15,25-25 16,-25 49-16,25-49 16,-25 75-16,74-75 15,-74 25-15,50-25 16,-50 24-16,49-24 0,1 50 31,-25-50-31,-25 25 16,49-25-1,-24 0-15,-25 25 16,50-25-16,-1 0 16,1 49-1,-25-49 1,0 0-1,-25 25 1,25-25-16,24 0 16,-24 25 15,0-25-15,24 0 15</inkml:trace>
  <inkml:trace contextRef="#ctx0" brushRef="#br0" timeOffset="-168073.43">9178 15131 0,'0'-50'15,"0"75"79,49 0-78,-24-25-1,-25 25-15,25-25 16,-25 49 0,50-49-16,-50 25 15,24-25 1,-24 25 0,0 24-1,25-49 1,-25 50-1,0-25 1,25-25 15,-25 25-31,-25-25 78,-24 0-62,-1 0 0,25 0-16,-24 0 15,-1 0 1,0 0 0,26 0-1,-26 0-15,0 0 16,25 0-1</inkml:trace>
  <inkml:trace contextRef="#ctx0" brushRef="#br0" timeOffset="-166978.19">6003 14486 0,'0'0'0,"-25"0"63,25 50-48,0-1 1,0 1-16,0-1 0,0 1 16,0 0-1,0-1-15,0-24 16,0 0-16,0 24 0,0 1 31,0-25-31,25-25 16,49 0 15</inkml:trace>
  <inkml:trace contextRef="#ctx0" brushRef="#br0" timeOffset="-166435.94">6300 14684 0,'-24'0'47,"-26"0"-16,0 0-15,26 0-1,-1 0 16,25 50 1,-50-50-17,25 0 1,-24 0 0,-26 0-1,51 0 1,-26 0-1,0 0 1,25 0 0</inkml:trace>
  <inkml:trace contextRef="#ctx0" brushRef="#br0" timeOffset="-165781.6">6499 14784 0,'0'24'31,"0"26"0,-25-50-31,25 25 16,0 24 0,0 1-1,50 0 1,-1-50-1,-24 0 1,0 0 0,24 0-1,-24 0 1,0-25-16,-25-25 31,0 25-15,0-24-1,0-1 1,-50 50 0,1-25-16,24 25 15,0 0-15,0 0 16,-24 0-16,74 0 47</inkml:trace>
  <inkml:trace contextRef="#ctx0" brushRef="#br0" timeOffset="-165052.65">7094 14560 0,'0'25'46,"50"25"-46,-50-25 16,0-1-16,0 26 16,25-25-16,-25 0 15,0 24-15,0-24 0,0 0 16,49 24 0,-49 1-16,0-25 31,25-25-16,0 0 32,-25-75-31,0 51 0,0-1-16,0-25 15,49 50-15,-49-49 16,0 24-1,25 25-15,-25-25 32,50 25-32,-25 0 15,24 0 17,-49 50-32,0-1 15,0 26 1,0-26-1,0-24 1,25-25 0,-25 25-1,25-25 17,24 0-17</inkml:trace>
  <inkml:trace contextRef="#ctx0" brushRef="#br0" timeOffset="-164575.56">7689 14932 0,'25'0'16,"25"0"15,-25 0-16,-1 0 1,26 0 0,-50-24 15,25 24-31,-25-25 16,0-25 15,-50 50-31,25 0 15,1 0 1,24 25 0,-50-25-1,50 25-15,0 0 16,0 24 0,0-24-1,25 0 1,0 24-1,24-49 1,26 0 0,-51 0-1,1 0-15,0 0 0,50 0 16</inkml:trace>
  <inkml:trace contextRef="#ctx0" brushRef="#br0" timeOffset="-164247.05">8235 14858 0,'-25'50'63,"25"-26"-47,-49-24-16,49 50 15,-25 24-15,25-49 31,-25-25-31</inkml:trace>
  <inkml:trace contextRef="#ctx0" brushRef="#br0" timeOffset="-163974.71">8111 14908 0,'0'49'63,"0"-24"-48,25 0-15,49 49 16,-24-24-1,-25-25 1,24-25 0,-49 49-16,25-49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5-09-08T08:05:42.2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3398 2356 0,'0'-24'15,"50"24"95,-1 0-110,26 0 15,-1 0-15,1 0 16,-26 0-16,1 0 16,0 0-16,-26 0 15,1 0 1,0 0 31,-25 49-16,0-24-15,0 0-16,0 24 15,0 1-15,0 24 16,0-24-16,0 0 0,0-1 15,0 1-15,0 0 16,0-26-16,-25 1 16,25 25-1,0 24 1,0-49 0,0 0-1</inkml:trace>
  <inkml:trace contextRef="#ctx0" brushRef="#br0" timeOffset="305.16">4118 2704 0,'-75'0'47,"50"0"-47,-24 0 0,-1 25 15,25-25-15,-24 0 16,-1 24-16,25-24 16,1 0-1</inkml:trace>
  <inkml:trace contextRef="#ctx0" brushRef="#br0" timeOffset="990.06">4539 2480 0,'-25'0'16,"1"0"-1,-26 0 17,25 0-32,-24 50 31,49-25-31,0 24 15,0-24 1,0 0 15,0 25-15,49-50 0,-49 25 15,25-25-31,0 0 31,24 0-15,-24 0-1,0 0 17,0 0-17,-25 24 1,0 26-1,0-25 1,0 0 0,-25 24-1,-25-24 1,26-25 0,-51 50-16</inkml:trace>
  <inkml:trace contextRef="#ctx0" brushRef="#br0" timeOffset="4833.89">5482 2604 0,'25'0'0,"-25"25"109,-25-25-93,-25 0-16,1 0 15,-1 0 1,25 0-1,0 0 17,-24 0 15,49-25-16,0-24-31,0-1 15,0 1 1,0 24 0,0-25-1,25 50 17</inkml:trace>
  <inkml:trace contextRef="#ctx0" brushRef="#br0" timeOffset="5356.13">5457 2431 0,'0'25'79,"0"-1"-79,0 26 0,0-25 15,0 24-15,0 1 16,50 25-16,-50-51 15,0 1-15,0 0 16,0 25-16,0-26 16,24 26-1,-24-25 1,0 24 15</inkml:trace>
  <inkml:trace contextRef="#ctx0" brushRef="#br0" timeOffset="6960.06">6226 2158 0,'0'25'63,"0"24"-48,0 26-15,50-26 16,-50 1-16,74 24 16,-74 1-16,74 24 15,-74-24-15,0-1 16,0 0-16,0 1 15,0-1-15,-74-24 16,49-1-16,-24 1 0,-1-25 16,25 24-1,-24-24-15,24-25 0,0 25 16,-25-25 0,50 50-16,-49-50 15</inkml:trace>
  <inkml:trace contextRef="#ctx0" brushRef="#br0" timeOffset="7752.31">2828 2158 0,'-50'25'32,"50"24"-17,-25-24-15,25 0 16,-24 25-16,24-1 15,-75 1-15,75-1 0,-25 51 16,25-26-16,0 1 16,0-1-16,0 0 15,0-24-15,0 0 16,0-1-16,50-24 16,-25 25-16,0-26 15,24-24-15,1 75 16,-1-75-16,1 25 15,24-25-15</inkml:trace>
  <inkml:trace contextRef="#ctx0" brushRef="#br0" timeOffset="9233.92">6672 3671 0,'-49'0'31,"-1"0"0,1-25-31,24 25 31,25-49-31,-50 24 16,50 0 0,0-25-1,0 26-15,25 24 16,-25-25 0,50 25-16,-1-50 15,1 50 1,-1 0-1,1 0 1,0 0 0,-50 25-16,24 0 15,-24 0 1,0 24 0,0 1-1,-24-50 1,24 25-1,-50-25-15,50 49 0,-50-49 16,50 50-16,-49-50 16,49 50-16,-25-50 15,25 49-15,-25 1 16,25-25 0,0-1-1,0 26 16,25-50-15,25 0 0,-1 0-1,26 0 1,-51 0 0,-24-25-16,25 25 15,-25-25-15,50 1 16,-50-26-1,0-24 1,-50 74 0,50-50-16,-49 50 15,49-25-15,-25 25 0,0 0 16</inkml:trace>
  <inkml:trace contextRef="#ctx0" brushRef="#br0" timeOffset="9754.1">7689 2877 0,'0'-49'0,"25"49"47,25 0-31,-1 0-16,-24 25 16,0-25-16,25 0 15,-26 0-15,-24 24 16,50-24-16,0 25 15</inkml:trace>
  <inkml:trace contextRef="#ctx0" brushRef="#br0" timeOffset="10049.87">7689 3076 0,'50'0'32,"-25"0"-32,24 0 15,-24 0-15,0 49 0,25-49 16,-26 0-16,1 0 15,25 0-15,-25 0 16,24 0 0,-49 25-16,25-25 15</inkml:trace>
  <inkml:trace contextRef="#ctx0" brushRef="#br0" timeOffset="12135.25">9872 2183 0,'-49'0'78,"49"25"-78,-25 24 15,25 1-15,-50-1 16,50 26-16,-25-1 0,25 1 16,0-1-1,0 1-15,0-26 16,0 1-16,0 24 0,50-24 16,-25-1-1,24 1-15,-24 0 16,25-26-16,-25 26 0,-1-50 15,26 50-15,-25-50 16</inkml:trace>
  <inkml:trace contextRef="#ctx0" brushRef="#br0" timeOffset="14174.34">20191 2084 0,'25'0'47,"-25"49"-32,25-24 1,-25 49 0,49-74-16,-49 75 15,25-50-15,-25-1 16,50 26-16,-50 0 15,49-1-15,-49 1 16,25 24-16,-25-24 0,0-25 16,0 0-16,0-1 15,0 26-15,0-25 16,0 0-16,0 49 16,-50-49-1,26 0 1,-1-25-1,25 49-15,-50-49 0,1 25 32,24-25-17</inkml:trace>
  <inkml:trace contextRef="#ctx0" brushRef="#br0" timeOffset="15545.33">19596 2456 0,'-25'0'16,"0"0"15,-25 49 0,50-24-15,0 0-1,-24-25-15,24 49 0,0-24 32,49-25-17,-49 25 1,25-25-16,0 0 16,0 0 15,49 0-31,-49 0 15,0 0 1,24 0 0,-24-50 15,-25 26-15,0-1-1,0 0 1,0-25 15,0 26-15,-49-1 31,24 25-32,0 0 1,-25 0-1,-24 0 1,49 0-16,25 25 16</inkml:trace>
  <inkml:trace contextRef="#ctx0" brushRef="#br0" timeOffset="16242.09">19100 2505 0,'-50'0'16,"25"0"0,25 25-16,-49-25 15,49 25 1,0 0 0,0 24-1,0-24 1,0 0-1,49-25 1,1 50-16,-1-50 31,1 0-31,-50-25 16,25 25-16,-25-25 16,49 25-16,-49-25 15,0 0 1,0-24-1,0 24 1,-49 0 15,-1 25-31,1 0 32,24 0-17,0 0 1</inkml:trace>
  <inkml:trace contextRef="#ctx0" brushRef="#br0" timeOffset="16709.18">18504 2158 0,'0'25'47,"0"24"-32,0 1-15,0 0 16,25-1-16,-25 1 15,0 24-15,0-24 16,0-1-16,0 1 16,0 0-16,0-25 0,0 24 15,0-24-15,0 25 16</inkml:trace>
  <inkml:trace contextRef="#ctx0" brushRef="#br0" timeOffset="20337.02">16148 2356 0,'0'-24'31,"0"73"157,0 1-188,0-25 15,25-1-15,-25 51 16,49-26-16,-49 1 0,0 0 16,25-1-16,-25 1 15,0 0 1,50-26-16,-50 1 0,0 25 15,24-50-15,-24 49 16,25-49 0,-25 25-16</inkml:trace>
  <inkml:trace contextRef="#ctx0" brushRef="#br0" timeOffset="20954.14">15726 2679 0,'0'0'0,"-25"0"15,1 0 1,24 25 0,0 24-1,0 26 1,24-26 0,1-49-1,25 25 1,24-25-16,-49 0 15,0 0 17,0 0-17,-25-25 1,0 1 0,0-26-1,0 25 16,-50 25-15,0-49 0,26 49-16,-1 0 31,25 24-31</inkml:trace>
  <inkml:trace contextRef="#ctx0" brushRef="#br0" timeOffset="21439.08">15180 2530 0,'0'50'78,"0"24"-78,0-24 16,0-1 0,0 1-16,0 0 15,50-1-15,-50 26 0,0-26 16,0-24-16,25 0 15,-25 49 1,0-49 0,25-25 15</inkml:trace>
  <inkml:trace contextRef="#ctx0" brushRef="#br0" timeOffset="23005.34">13047 2356 0,'0'0'0,"-25"0"31,25 25-15,0 0 15,0 25 0,0-1-31,0-24 16,0 0-16,0 24 16,0 26-16,0-1 15,0 1-15,0-1 0,0-24 16,0-25 0,0-1-16,0 26 15,0 0 1,0-26-1</inkml:trace>
  <inkml:trace contextRef="#ctx0" brushRef="#br0" timeOffset="23440.63">12427 2456 0,'50'0'47,"-50"49"-47,0-24 16,25 49-16,-25-24 15,0 0-15,0-1 0,49 1 16,-49 0-1,0 24-15,0-49 16,0 0-16,25-25 0,-25 49 16,0 1-1</inkml:trace>
  <inkml:trace contextRef="#ctx0" brushRef="#br0" timeOffset="23798.64">11956 2456 0,'0'0'0,"0"24"47,25 26-32,-25-25-15,24 24 16,-24 26-16,50-1 15,-50 1-15,0-1 16,0 1-16,25-26 0,-25 1 16,0-25-16,0 24 15</inkml:trace>
  <inkml:trace contextRef="#ctx0" brushRef="#br0" timeOffset="28134.59">9475 6350 0,'0'50'125,"0"-1"-125,0 1 15,0-1 1,0 1-16,0 0 16,0-1-16,0-24 15,0 0-15,0 0 0,50-25 16,-50 74-16,0-49 16</inkml:trace>
  <inkml:trace contextRef="#ctx0" brushRef="#br0" timeOffset="28787.96">8905 6697 0,'-25'0'47,"-25"25"-32,50 25 1,0-26 0,0 26-1,50 0 1,0-50 0,-26 0-1,1 0-15,25 0 16,0 0-1,-50-25 1,24 25-16,-24-25 16,0 0-1,25-24 1,-25 24 0,0 0-1,-49 25 1,24 0-1,-25 0-15,25 0 16,0 0-16,-24 0 0,24 0 31</inkml:trace>
  <inkml:trace contextRef="#ctx0" brushRef="#br0" timeOffset="29356.62">8161 6474 0,'-25'0'16,"25"-25"15,25 50-16,-25 0 1,0 24-16,25 26 16,-25-1-16,0-24 15,0-1-15,49 26 16,-49-50-16,0 0 0,50-25 16,-50 49-1,25-49-15</inkml:trace>
  <inkml:trace contextRef="#ctx0" brushRef="#br0" timeOffset="29817.49">7590 6846 0,'0'0'0,"0"25"15,0 25 1,0-1-1,50-24 1,-25-25 0,-25 50-16,24-50 15,-24-25 17,25 25-32,-25-50 15,0 25 1,0 1-1,0-26 1,-25 50 0,-24 0-1,-1 0 1,50 25-16,-49-25 16</inkml:trace>
  <inkml:trace contextRef="#ctx0" brushRef="#br0" timeOffset="30234.2">6945 6921 0,'0'24'16,"0"26"0,0-25-1,75-25 1,-50 0 0,-1 0-1,1 0-15,50-25 16,-51 0-1,-24 0 1,0-24 0,-49 24 15,-26 25-15,1 0-1,49 0-15,0 0 16</inkml:trace>
  <inkml:trace contextRef="#ctx0" brushRef="#br0" timeOffset="30550.27">6350 6499 0,'0'74'62,"0"25"-62,0 50 16,0-49-16,0-1 0,0-25 16,0-24-16,0-1 15</inkml:trace>
  <inkml:trace contextRef="#ctx0" brushRef="#br0" timeOffset="31548.94">5531 6474 0,'0'50'47,"0"24"-32,0 0-15,0 1 16,0-1-16,0-24 15,0 24-15,0-49 16,0 0-16,0 25 16</inkml:trace>
  <inkml:trace contextRef="#ctx0" brushRef="#br0" timeOffset="35459.33">10344 6077 0,'24'0'16,"26"0"15,-25 0-16,0 0 1,-25 50-16,49-50 16,-24 74-16,-25-49 15,50 25-15,-50 24 16,24 25-16,-24-49 16,50-1-16,-50 1 15,0 0-15,0-1 0,25 26 16,-25-1-1,0-24-15,0-1 0,0 1 16,-50 0 0,50-26-16,-49 1 0,49 25 15,-75-50-15,50 49 16,-24-49-16,24 25 16,0-25-16,-24 0 15</inkml:trace>
  <inkml:trace contextRef="#ctx0" brushRef="#br0" timeOffset="36347.57">4167 6524 0,'0'0'0,"-25"-50"31,25 25-15,-24 25 46,-26 25-46,25 74-16,-24 0 0,49 1 15,-75 24 1,75-25-16,-49 25 0,49-25 16,0-24-1,0-26-15,0 1 0,24-1 16,-24-24-16,50 25 16,0-50-16,24 49 15,0-49-15</inkml:trace>
  <inkml:trace contextRef="#ctx0" brushRef="#br0" timeOffset="38142.05">10889 7516 0,'0'-25'47,"25"25"-32,0 0 1,24-50 0,1 50-1,0 0-15,-26 0 47,-24 50-47,0 0 16,-49-1-1,-1 26 1,1-75 0,49 49-16,-50-49 15,50 25-15,-25-25 16,25 25-1,0 24 17,25-49-32,0 0 15,24 0-15,-24 0 0,0 0 16,25 0-16,-26 0 16,1 0-16,0 0 15,50 0 1,-51 0-1</inkml:trace>
  <inkml:trace contextRef="#ctx0" brushRef="#br0" timeOffset="38953.98">11956 6821 0,'49'0'15,"-24"0"1,25 0-1,-1 0 1,1 0 0,25 0-1,-51 0 1,-24 25 0</inkml:trace>
  <inkml:trace contextRef="#ctx0" brushRef="#br0" timeOffset="39196.83">11931 7020 0,'50'0'0,"-26"0"16,26 0-16,-25 49 16,0-49-1,49 0-15,-24 0 0,-25 0 16,-1 0-16,26 0 0,-50 25 16</inkml:trace>
  <inkml:trace contextRef="#ctx0" brushRef="#br0" timeOffset="40791.58">20712 3175 0,'25'0'79,"-25"-25"-79,49 25 15,1 0 1,-25-25-16,0 25 15,24 0-15,1 0 16,-25 0 0,-25 50 31,0-25-47,0 24 15,-50-49-15,50 75 16,-25-75-16,25 25 15,-25-25-15,25 24 16,-24-24 0,24 25 15,49-25-15,-24 0-1,25 0 1,24 0-16,-49 0 15,0 0 1,-1 0-16,26 0 16,0 0-16</inkml:trace>
  <inkml:trace contextRef="#ctx0" brushRef="#br0" timeOffset="42411.8">13593 6201 0,'0'0'0,"0"-25"31,-25 25 63,0 0-63,25 75-31,0-50 0,0 24 16,0 1-16,0-1 16,0 1-1,0 24-15,0-24 0,0 0 16,0-1-16,0 26 16,0-26-16,50 1 15,-50 0-15,25-1 0,24-24 16,-24-25-1,25 50-15,-1-50 0,26 0 16,-1 0-16,1 0 16,-26 0-16</inkml:trace>
  <inkml:trace contextRef="#ctx0" brushRef="#br0" timeOffset="43734.44">20712 6077 0,'0'0'0,"25"0"15,-25 25-15,49-25 0,-49 50 16,50-50-16,-50 74 16,25-24-16,-25-26 15,0 1-15,49 25 16,-49-1-16,0-24 15,25 25-15,-25-25 16,0-1-16,0 1 16,0 25-16,0-25 15,0-1-15,-25 26 16,-24-25-16,24-25 16,-25 49-16,26-49 0,-26 50 15,25-50 1,-25 25-16</inkml:trace>
  <inkml:trace contextRef="#ctx0" brushRef="#br0" timeOffset="44774.05">20836 7317 0,'-25'-24'31,"25"-26"-16,-49 50 1,49-25-16,0 0 16,0-24-1,24 24 1,26 25 0,-50-25-1,74 25-15,-49 0 16,25 0-16,-25 0 15,49 0 1,-24 0-16,-26 0 16,-24 25 15,0 49-15,0-24-1,-49-25 1,-26 24-1,26-24 1,-1 25 0,1-25-1,-1 24 1,25 1 0,25-25-16,0 24 31,0-24-31,0 0 31,25-25-15,-25 25-1,74-25-15,-24 0 16,-25 0-16,0 0 16,-1 0-16,26 0 15,-25 0-15,0 0 16,-25-25-16,49 25 15,-49-50-15,50 50 0,-50-25 16,25 1 0,-25-26-1,0 0 1,-25 50-16,0-49 16,-25 49-16,26-25 15,-1 25-15,-25 0 16,25 0-16,1 0 15,-26-50 1</inkml:trace>
  <inkml:trace contextRef="#ctx0" brushRef="#br0" timeOffset="49044.99">9699 6052 0,'0'-24'31,"-25"24"-31,-25-50 62,25 50-30,1 0-1,-26 0-16,0 0 1,26-25 0,-26 25-1,0 0-15,1 0 16,-1 0 0,50-49-1,-49 49-15,-1 0 16,0 0-1,1 0 1,-26 0 0,26 0-1,-1 0 1,25 0-16,-24 0 16,-26 0-1,26 0 1,49-25-16,-50 25 15,25 0-15,0 0 0,1 0 16,-51 0 0,26 0-1,-1 0 1,0 0 0,26 0-1,-26 0 1,25 0-1,0 0 1,1 0 0,-51 0-1,50 0 1,1 25 0,-26-25-1,25 0 1,0 0 31,25 24-47,0 1 47,-25-25-32,25 25-15,0 25 16,0-26 15,0 1-15,0 25-1,0 24 1,0-24 0,0-1-1,25-49-15,-25 50 16,0 0-1,0-1 1,0 1 0,0 24-1,0-49-15,50-25 16,-50 50-16,0-1 16,0 26-1,0-26 1,25 1-1,-25 24 1,0-24 0,0 0-1,0-26 1,0 1 0,0 25-1,0-25 1,25-25-16,-25 24 15,0 26 17,0-25-1,49-25-31,-24 0 31,0 0-15,24 0-1,1 0 1,-25 0-16,0 0 16,24 0-16,-24 0 15,0 0-15,24 0 16,1 0-16,-25 0 0,0 0 16,-1 0-1,26 0-15,-25 0 16,24 0-16,1 0 15,0 0-15,-1 0 16,26 0-16,-26 0 0,1 0 16,0 0-16,-26 0 15,26 0-15,0 0 16,-26 0-16,1 0 16,25 0-16,-25 0 15,-1 0-15,1 0 16,25 0-16,-25 0 15,-1 0-15,1 0 16,25 0-16,-25 0 0,24 0 31,-24 0-31,25 0 32,-26 0-32,1 0 15,25 0 16,-25 0-31,-1 0 32,1 0-1,25 0 0,-50-50-15,0 25-1,0 1 1,0-26 0,0 25-1,0-24 1,-25-1 0,25 0-1,-25-24 1,25 24-1,-49 1 1,49-1 0,0 0-1,-25 1 1,25-26-16,0 51 31,0-1-31,0 0 16,-50 25-1,50-50-15,0 26 16,0-1 0,0-25-1,0 25 1,0 1 0,-25 24-1,25-25-15,0-25 16,0 25-1,0 1 1,0-26 0,0 25-1,0 0-15,-24 25 16,24-24 0</inkml:trace>
  <inkml:trace contextRef="#ctx0" brushRef="#br0" timeOffset="52484.15">7441 6276 0,'25'0'15,"-50"-25"95,-24 25-95,24 0 1,0 0 0,0 0-1,-49 0 1,0 0 0,49 0-16,0 0 15,0 0 1,-24 0-16,-1 0 15,25 0-15,0 0 16,-24 0-16,24 0 16,0 0-16,0 0 15,-24 0-15,24 0 16,0 0-16,-25 0 16,26 0-16,-26 0 15,25 0 1,-24 0-1,-26 0-15,26 0 32,-1 0-32,0 0 15,26 0 1,-26 0 0,0 0 15,26 0-16,-1 0 32,0 0-15,25 49 61,0-24-93,0 0 0,0 0 16,0 24 0,0-24-16,0 0 15,0 25-15,0-26 16,0 1-16,0 25 0,0-1 15,-50-24 1,50 0-16,0 25 0,0-1 16,0 1-16,25 0 15,-25-26-15,0 26 16,0-25-16,25 0 16,-25 24-16,0-24 15,0 0-15,0 0 16,0 24-1,0-24-15,0 0 0,0 24 16,0 26 0,0-26-1,0-24 1,0 0 0,25 25 15,49-50-16,-49 0-15,0 24 16,24-24-16,1 0 16,0 0-16,-1 0 15,1 0-15,-25 0 16,24 0-16,-24 0 16,0 0-16,24 0 15,-24 0-15,25 0 16,-1 0-16,1 0 15,0 0-15,-1 0 16,26 0-16,-26 0 16,1 0-16,-25 0 15,0 0-15,24 0 0,-24 0 16,0 0-16,24 0 16,-24 0-16,0 0 15,0 0-15,24 0 16,-24 0-16,0 0 15,49 0 1,-24 0 0,0 0-16,-1 0 15,1 0 1,-25 0 0,-1 0 15,26-49-16,-25 49 17,-25-25-17,0 0 17,0 0-17,0-24 1,0 24-1,0 0 1,0-24 0,0 24-1,-50 0 1,50-25 0,0 26-1,0-1-15,0 0 31,-25 25-31,25-50 16,0 26 0,0-1-16,0-25 31,0 1-15,-24 49-1,24-25-15,0 0 31,0-25-31,0 25 32,-50 1-32,50-1 31,0-25-31,0 25 31,0 1-15,-25 24-1,25-50-15,0 25 16,0 0 0,0 1-1,0-51 1,0 50 15,-25 25 0,25-24-15,0-1 15,-24 25-15,24-50 15,-50 50-31,50-25 31,-25 25-15,0-24 15,-24 24 1,24 0 14,0 0-30,0 0 0,-24 0 15,49-50-15,-25 50-1,0 0 1,-24 0-1,24 0 1,0 0 15,0 0-15,-49 0 0,74 25-1</inkml:trace>
  <inkml:trace contextRef="#ctx0" brushRef="#br1" timeOffset="63956.35">5159 6697 0,'-49'0'141,"24"0"-94,0 0-16,25 25-16,-49 0 1,49 24 15,0-24 1,0 0-17,0 0 16,0 25-15,24-50 15,-24 24-31,25-24 32,-25 25-17,25-25 1,0 0 15,24 0-31,-24 0 16,0 0 31,25-25-32,-26 25 16,-24-49-31,0 24 47,0 0-15,0-25-1,0 26-16,-49-1 17,49 0-1,-25 25-31,0 0 47,-24 0-32,24 0 17,-25 0-1,25 0-31</inkml:trace>
  <inkml:trace contextRef="#ctx0" brushRef="#br1" timeOffset="64968.92">4564 6722 0,'-25'0'16,"-24"0"15,49 50 32,0-26-32,0 1-15,24 0-1,1-25 1,-25 50-1,25-50 1,25 0 0,-1 0-1,26 0 1,-51 0 0,1 0 15,25-25-16,-50 0 17,0 0-1,0 0-15,0-24 15,0 24-16,-25 0 17,0 25-1,25-49-15,-25 49-16,-24 0 31,24 0-16,-25 0 1,1 24 0,-1-24-16,25 0 15,25 25-15,-24-25 16,24 25 0</inkml:trace>
  <inkml:trace contextRef="#ctx0" brushRef="#br1" timeOffset="67585.78">5655 6201 0,'-49'0'0,"24"0"31,0 0-16,-24 0 1,-1 0 0,0 0-1,1 0 1,24 0 0,-25 0-16,-24 0 31,74 25-31,-50-25 0,-24 0 31,49 0-31,0 0 0,-24 0 16,-1 0-1,1 0 1,49 50-16,-25-50 16,0 0-1,-25 0 1,1 0-16,-26 0 15,75 24 1,-74-24-16,24 0 16,25 0-1,1 0 1,24 25-16,-50-25 16,25 0-1,0 0 1,-24 0 15,49 50-15,-25-50-16,0 0 15,0 0 1,25 25 93,0-1-93,0 1 15,0 25-15,0-25-1,0 24 1,0-24-16,0 49 16,50-24-1,-50 0 1,25-50 0,-25 49-16,0-24 15,0 25 1,0-25-1,25 24 1,-25 1 0,0 24-1,49-24 1,-49-25 0,0-1-1,25 26 1,-25-25 15,50-25-15,-50 25-16,24-25 15,-24 49 1,50-49-16,0 0 16,-1 0-1,-49 25 1,50-25-16,-1 0 15,-24 0-15,0 25 0,25-25 16,-25 0 0,-1 0-16,1 0 0,25 49 15,-25-49 1,-1 0-16,26 0 0,-25 0 16,0 0-1,24 0-15,-24 0 0,0 0 16,24 25-16,-24-25 15,0 0-15,0 0 16,49 0 0,1 0-1,-26 0-15,1 0 16,-1 0 0,-24 0-1,25 0-15,-1 0 31,1-49-15,-25 49 0,-25-25-16,25 25 15,24 0 1,-49-25-16,25 25 16,-25-25-1,0-24 16,0 24 1,0 0-17,0-25 1,0 1-16,0-1 16,0 1-1,-49-1 1,49 0-1,-25-24 1,25 24 0,0 25-1,0 1 1,0-26 0,0 0-1,-50 50 1,50-24-16,-25-1 15,25-25 1,-25 50-16,25-25 16,0 1-16,0-26 31,-49 25-15,49 0-1,0 1 1,-25 24-1,25-50-15,0 25 32,-25 25-32,25-25 31,0-24 47,-25 49-62</inkml:trace>
  <inkml:trace contextRef="#ctx0" brushRef="#br0" timeOffset="77915.19">9153 7367 0,'50'0'16,"-50"25"218,0 0-218,0 24 15,0-24-15,0 0-1,0 0 17,0 24-1,0-24-16,0 0 1,24-25-16,-24 49 16,0-24-1,0 0 1,25 25 0,-25-26-1,0 26-15,0-25 31,50-25-31,-50 49 0,25 1 16,-25-25 0,24-25-1,-24 25-15,50 24 16,-50-24 0,25-25-1,-25 25-15,25 25 16,-25-26-1,49-24-15,-49 25 16,25-25 0,-25 50-16,25-50 15,-25 25-15,49-25 16,-49 24-16,25 26 16,0-25-1,25 0 1,-1 24-1,-24-49-15,25 25 16,-26-25-16,1 0 16,25 50-16,-25-50 15,-1 24-15,26-24 16,-50 25-16,50-25 16,-25 50-16,24-50 0,-24 0 15,0 25 1,24-25-16,-24 0 0,0 0 15,25 49-15,-26-49 16,26 0-16,24 50 16,26-50-16,48 49 15,1-49-15,-25 0 16,25 50-16,-25-50 16,25 0-16,-25 0 15,0 50-15,-25-50 16,0 0-16,1 0 15,-26 0-15,25 0 0,1 0 16,-1 0 0,25 0-1,-75 0-15,-24 0 0,25 0 16,-1 0 0,1-25-1,0 25 1,-26 0-16,1 0 15,25-25-15,-25 25 16,-1 0-16,1 0 16,25-25-16,-25 25 15,-1 0-15,26 0 16,0-49-16,-1 49 16,1 0-16,0 0 15,-1-25-15,1 25 16,-1 0-16,1 0 15,0 0-15,24-50 0,0 50 16,-24 0-16,0 0 16,-26-25-16,26 25 15,0 0-15,-26-49 16,26 49-16,0 0 16,24-25-16,-24 25 15,-1 0 1,1-50-16,-1 50 0,1 0 15,25 0-15,-26-24 16,1 24-16,-25 0 0,24 0 16,26-50-16,-26 50 15,1 0 1,24 0-16,-24-25 0,-1 25 16,1 0-16,0 0 15,-26-49-15,1 49 16,25 0-16,-1 0 15,-24-25-15,0 25 16,25 0-16,-26 0 16,26-50-16,0 50 15,-25 0-15,-1 0 16,1 0-16,25-25 16,-25 25-16,-1 0 15,26 0-15,0-24 16,-26 24-16,1 0 0,25 0 15,-25-50 1,-1 50-16,51 0 0,-50 0 16,-1-25-16,26 25 15,-25 0-15,0-49 16,24 49-16,-24 0 16,0-25-16,24 25 15,-24 0-15,0 0 16,0-50-16,24 50 15,-24 0-15,0 0 16,25-25-16,-25 25 16,-1 0-16,26 0 0,-25-24 15,0 24-15,24 0 16,-24 0-16,0-50 16,24 50-16,1 0 15,0 0-15,-1-25 16,1 25-16,-1 0 15,1 0-15,0 0 0,-26-50 16,1 50 0,50 0-1,-75-24-15,49 24 16,26 0 0,-51-25-16,1 25 15,25 0-15,-25 0 16,-1 0-16,26 0 15,-25-50-15,0 50 0,24 0 16,-24 0-16,-25-25 16,50 25-16,-1-49 15,1 49 1,0-25 0,-26 25-1,-24-25 1,25 25-1,25-74-15,-25 74 32,-25-25-32,49 25 0,1-25 15,-25-24 1,24 24 15,-49 0-15,25 25-16,-25-74 15,25 74 1,-25-25-16,25 0 16,24-25-1,-24 26 1,49-26 0,-49 50-1,0 0-15,25-25 16,-26 25-16,1 0 0,25 0 31,-50-25-31,50 25 0,24 0 16,-74-49-1,25 49-15,0 0 16,-25-25 0,24 25-16,26 0 15,-50-25 1,25 25-16,0 0 31,-25-25-31,24 25 16,-24-49-1,50 49-15,-50-25 32,25 0-1,-25-24 0,0 24 0,0 0 32,-25 25-48,-25 0 17,26 0-17,-26 0 1,-24 0 0,24 25-1,-24 24 1,49-49-1,25 25-15,-25-25 16,0 0 0,25 25-16,-50-25 15,75 0 95,25 0-95,0 0 1,-50-25 0,49 25-16,1 0 15,-1 0 1,-49-49-16,50 49 15,-25 0 1,0 0 0,24-25 15,-24 25 63,25 0-63,-26 49-15,26-24-1,-50 0 1,25-25-1,-25 50-15,0-26 16,25-24 0,-25 25-16,49-25 15,-49 50 1,25-25 15,-25-1 0,25-24-15,-25 50 0</inkml:trace>
  <inkml:trace contextRef="#ctx0" brushRef="#br0" timeOffset="79454.03">19273 6127 0,'-49'0'109,"-1"0"-109,25 0 16,0 0 0,-24 0-16,-1 0 15,25 0 1,25 49 109,0-24-94,0 0-15,0 25 15,0-26 0,50-24 32,-25 25-63,0-25 31,24 0-15,-24 0-1,0 0 1,0 0 0,24 0-1,-24 0 1,0 0 15,-25 50-15,0-25 31,0-1-32,0 26 1,0-25 15,0 0-15,-25-25 15,25 24-31,-50-24 16,1 0-1,-26 0 1,51 0-1,-1 0-15,-25 0 16,1 0 0,24 0-1,-25 0 1</inkml:trace>
  <inkml:trace contextRef="#ctx0" brushRef="#br0" timeOffset="83116.5">6945 6052 0,'0'-49'16,"0"24"-1,0 0 1,0-24-1,0 24 1,-49 25 0,49-50-1,0 0 1,0 26 0,0-26-1,-25 25 1,25-24-16,0-1 15,-50 25 1,50 0-16,-25 25 0,25-49 16,0-26-1,-24 75-15,24-24 16,0-1-16,0 0 31,0-25-15,0 26-1,49 24 64,1 0-79,-25 0 15,0 0-15,-1 0 0,51 0 16,-26 0-1,1 0-15,0 0 0,24 0 16,0 0-16,1 0 16,-1 0-16,-24 0 15,-1 0-15,1 0 16,24 0-16,-24 0 16,0 0-16,-1 0 15,1 0-15,-1 0 16,1 0-16,0 0 15,24 0-15,-24 0 16,-1 0-16,1 0 16,0 0-16,-1 0 0,1 0 15,24 0 1,-24 0-16,24 0 0,1 0 16,-26 0-16,26 0 15,-26 0-15,1 0 16,-1 0-16,1 0 15,0 0-15,24 0 16,-24 0-16,-1 0 16,1 0-16,24 0 15,1 24-15,-1-24 0,-24 0 16,-1 0-16,26 0 16,-26 0-16,1 0 15,0 0-15,-1 0 16,1 0-1,-1 0-15,26 0 0,-1 0 16,1 0-16,-1 0 16,1 0-16,-1 0 15,0 0-15,1 0 16,-26 0-16,51 25 16,-51-25-16,-24 0 15,0 0-15,24 0 16,-24 0-16,25 0 15,-25 0 1,24 0-16,1 0 16,-1 0-1,1 0 1,-25 0 0,25 0-1,-26 0 1,26 0-1,-25 0-15,24 0 32,1 0-32,24 0 31,1 0-31,-1 0 16,25 0-16,1 0 0,24 0 15,24 0-15,-48 0 16,-1 0-16,-25 0 15,1 0-15,-26 0 16,1 0-16,0 0 16,-1 0-16,-24 0 0,-25 50 15,50-50 1,-26 0-16,26 0 31,-25 0-15,0 0-1,-1 0-15,26 0 0,0 0 16,-1 0-16,26 0 16,24 0-16,0 0 15,0 0 1,1 0-16,-1 0 0,50 0 16,-25 0-16,24 25 15,-24-25-15,25 0 16,-25 0-16,-24 0 15,24 49-15,-25-49 16,0 0-16,-25 0 16,1 0-16,-1 0 15,-24 0-15,-1 0 0,26 0 16,-26 50 0,1-50-16,0 0 15,-1 0-15,1 0 0,0 0 16,24 0-1,0 0-15,1 0 16,-26 0-16,1 0 0,0 0 16,-1 0-16,1 0 15,-1 0-15,26-25 16,-26 25-16,-24 0 16,0 0-16,25 0 15,-1 0 1,-24 0-1,0 0 1,25 0 15,-1 0 1,-24-25-17,0 25 48,24 0-32,-49 25 31,0 25-46,0-26 0,-24-24-16,24 25 15,0 0 1,-25-25 0,25 50-16,0-1 15,0 1 1,-25-50-1,25 49-15,0 1 16,0 0 0,0-25-1,0-1-15,0 1 32,0 25-17,0-25 48</inkml:trace>
  <inkml:trace contextRef="#ctx0" brushRef="#br0" timeOffset="83714.12">16197 5879 0,'50'0'16,"-50"25"0,25-25-16,-25 24 15,25-24-15,-25 50 16,24-50 0,-24 25-16,50-25 15,-50 25-15,50 49 16,-25-24-1,24-26 1,-24-24 0,-25 25-16,25-25 15,24-25 63,-49-24-62,25-26 0,-25 51-1,50 24 1,-25 0 0,24 0-1</inkml:trace>
  <inkml:trace contextRef="#ctx0" brushRef="#br0" timeOffset="84817.45">16818 6821 0,'-50'0'125,"25"0"-110,-24 0-15,-1 0 32,25 0-32,25-49 15,-49 49 1,49-25-1,-25 25 1,25-25 0,0-25-1,0 1 1,0-1 0,0-24-1,0 49 1,0 0-16,0-24 15,0-1 1,0 75 31</inkml:trace>
  <inkml:trace contextRef="#ctx0" brushRef="#br0" timeOffset="85333.18">16793 6524 0,'0'24'78,"0"26"-63,0 0-15,-50-26 16,50 1-16,0 25 16,0-25-16,0-1 15,0 26 1,0-25-16,0 0 0,0 0 16,0 24-16,0 1 15,-25-50 1,25 25-16,0-1 15,0 26 1,-24-50 0,24 25-1</inkml:trace>
  <inkml:trace contextRef="#ctx0" brushRef="#br0" timeOffset="88977.4">5011 7541 0,'0'-50'32,"0"25"15,0 75 93,0-1-124,0-24-16,0 0 15,0 25-15,0-26 16,0 1-16,0 25 0,0-25 16,-25-1-16,25 26 15,0-25-15,0 0 16,0-1-16,0 26 16,0-25-16,0 0 15,0 24 1,0 1-1,0-25 1,0 0 0,49-25 93,-24 0-93,0 0-1,25 0 1,-26 0 0,1 0-1,25 0 16,-25 0-15,-25-25-16,24 25 16,1 0-1,25 0 1,-25 0 15,-1 0-31,26-50 16,0 50-16,24 0 0,25 0 15,0 25-15,1-25 16,49 0-16,-1 74 16,-48-74-16,-1 50 15,-25-50-15,25 0 16,1 0-16,24 25 16,-50-25-16,1 0 15,-1 0-15,0 0 16,1 49-16,-1-49 15,-24 0-15,24 50 0,-24-50 16,-25 0 0,24 0-16,-24 25 15,25-25-15,-26 0 0,1 0 16,25 0-16,-25 25 16,-1-25-16,26 0 15,24 0-15,-24 49 16,0-49-16,-1 0 15,-24 0-15,25 0 16,-1 0-16,1 0 16,0 0-16,-1 0 15,1 0-15,24 0 0,1 0 16,-1 0 0,0 0-16,1 50 0,-1-50 15,1 0-15,-26 0 16,1 0-16,-1 0 15,1 25-15,0-25 16,24 0-16,1 0 16,-1 0-16,0 0 15,-24 0-15,0 0 16,-1 24-16,1-24 16,-1 0-16,1 0 0,24 0 15,-49 0 1,25 0-16,-25 0 0,24 0 15,1 0 1,-25 0-16,24 0 0,1 0 16,0 0-1,-1 0-15,-24 0 0,0 0 16,24 0-16,1 0 16,24 0-16,-24 0 15,0 0-15,-1 0 16,26 0-16,-1 0 15,0 50-15,1-50 0,-1 0 16,1 0 0,-26 0-16,26 0 15,24 0-15,-25 0 16,1 0-16,-26 0 0,26 0 16,-26 0-16,1 0 15,24 0 1,-24 0-16,24 0 0,-24 0 15,0 0-15,-1 0 16,1 0-16,24 0 16,-24 0-16,-25 0 0,24 0 15,-24 0 1,25 0-16,-25 0 16,-1 0-16,26 0 15,-25 0-15,0 0 0,24 0 16,26 0-1,-26 0-15,1 0 0,-1 0 16,1 0 0,-25 0-16,24 0 0,-24 0 15,0 0 1,0 0-16,49 0 16,-24 0-1,-25 0-15</inkml:trace>
  <inkml:trace contextRef="#ctx0" brushRef="#br0" timeOffset="92645.57">12948 8632 0,'0'25'31,"50"-25"-15,-26 0 15,1 0 16,25 0-32,-1 0 1,26 0-16,-50 0 16,0 0-1,24 0-15,1 0 16,-1-25-1,-24 25-15,25 0 16,-25 0 0,-1 0-16,1-25 0,25 25 15,-25 0 1,24 0-16,1 0 0,-1 0 16,1 0-16,-25-25 15,0 25-15,24 0 16,-24 0-16,0 0 15,24-49-15,-24 49 16,0 0-16,25 0 0,-26 0 16,1 0-1,25-25-15,-1 25 16,-24 0 0,0-50-1,25 50 1,-25-24-1,-1 24 1,-24-25-16,50 25 16,-50-50-1,0 25 1,25 25 0,-25-24-16,25-26 31,-25 25-31,0 0 31,0-24-15,0 24-16,0 0 15,0 0 1,0-24 0,0-1-1,0 0 1,0 1-1,0 24-15,0-49 32,0 24-17,0 0 1,0 1 0,0-1-1,-25 50-15,25-49 0,0-1 31,0-24-31,0 49 16,0 0 0,0 0-1,0-24 1,0 24 0,0 0-1,0 0 1,0-24-1,0 24 17,-50 74 108,50-24-140,-25-25 16,1 0 0,-26 25-1,50-50 63,0 0-62,0-24-16,0-1 16,0 1-1,0 24 1,50 25-1,-50-50 1,24 50-16,-24-25 16,25 25-16,25 0 62,-25 0-31,-1 0 1,26 25-1,-25 0-31,-25 0 31,25-25-31,-25 49 0,49 26 31,-49-50-31,0-1 16,25-24-16,-25 25 16,25-25-16,-25 50 15,49-50-15,-49 25 16,25-25-16,0 24 31,25-24 0,-26 0-15</inkml:trace>
  <inkml:trace contextRef="#ctx0" brushRef="#br0" timeOffset="93540.2">14684 6052 0,'0'50'109,"25"-25"-93,-25 24-16,25-24 15,-25 0-15,74 25 16,-49 24 0,-25-24-1,0-26 1,0 26-1,0-25 1,0 0 0,0-1-16,0 26 31,50-50-15</inkml:trace>
  <inkml:trace contextRef="#ctx0" brushRef="#br0" timeOffset="98568.15">3497 10096 0,'0'0'15,"-49"0"1,49-50 0,0 75 62,25-25-63,-1 25-15,1-25 16,25 0-16,-1 0 16,1 0-16,0 0 15,-1 0-15,26 0 16,24 0-16,-25 0 16,1 0-16,-26 0 0,1 0 15,0 0 1,24 0-16,-24 0 15,24 0-15,0 0 16,1 0-16,-1 0 0,1 0 16,-1 0-1,25 0-15,-24 0 0,-1 0 16,1 0-16,24 0 16,25 0-16,25 0 15,-25 0-15,24 0 16,26-50-16,-25 50 15,25 0-15,-1 0 16,26 0-16,-1-75 16,25 75-16,25 0 15,-24 0-15,24-49 16,-25 49-16,-25 0 16,1 0-16,-1 0 0,-24 0 15,24 0 1,26 0-16,24-50 0,-50 50 15,25 0 1,-24-49-16,-1 49 0,1 0 16,-26-50-16,1 50 15,24 0-15,50-50 16,-49 50-16,-1-49 0,1 49 16,-1-50-1,1 50-15,49 0 0,-50-49 16,25 49-1,25 0-15,-49 0 16,24 0-16,0 0 0,25 0 16,-25 0-16,1 0 15,24 0-15,0 0 16,25 0-16,-50 0 16,50-50-16,0 50 15,-25 0-15,25 0 16,-1-74-16,51 74 15,-50 0-15,49-50 16,-24 50-16,24 0 16,1 0-16,49-50 15,0 50-15,-25 0 16,25 0-16,-25 0 16,26 0-16,23 0 15,-24 25-15,50-25 16,-50 0-16,25 75 15,-25-75-15,25 0 0,-74 0 16,49 49-16,-25-49 16,-25 0-16,-24 0 15,0 0-15,-50 0 16,-50 0-16,25 50 16,-74-50-16,25 0 15,-25 0-15,-50 0 16,-25 0-16,-24 0 15,-25 0-15,-50 0 47,0 0-31,-25 0-16</inkml:trace>
  <inkml:trace contextRef="#ctx0" brushRef="#br0" timeOffset="102966.09">5755 11857 0,'0'-25'31,"0"0"0,24 25-15,-24-25-1,50-24 1,-50-1 0,50 25-16,-1-24 15,-24-26-15,25 26 0,-1-1 16,1-24 0,24 24-16,-49 25 15,0-24-15,25 49 16,-26-25-16,1 25 15,-25 25 32,0 24-47,0 1 16,0-1-16,0 26 16,0-26-16,0 1 15,0-25-15,0 0 16,0 24-16,0-24 15,0 0-15,0 24 16,0 1-16,0-25 16,0 0-16,0 24 0,0-24 15,0 0 1,0 0 0</inkml:trace>
  <inkml:trace contextRef="#ctx0" brushRef="#br0" timeOffset="103244.18">6325 11658 0,'-25'-25'31,"25"1"-31,-49 24 16,-26 0-1,51 0 1,-26 0-16,0 0 16,1 0-16,-1 0 15,-24 0-15,24 0 16,-24 0-16,49 0 15</inkml:trace>
  <inkml:trace contextRef="#ctx0" brushRef="#br0" timeOffset="104334.98">4762 11460 0,'0'0'0,"25"0"0,25-25 16,0 25-1,-26 0 1,1 0-1,25 0 1,-25 0 0,-25 25 15,0 0-31,0 24 16,0-24-16,-75-25 15,75 50-15,-49-50 16,49 49-16,0-24 31,24-25 0,-24 25-31,50-25 16,0 49 0,-50-24-1,24-25-15,-24 25 16,0 0-16,0 24 31,-24-49-15,24 25-16,-75-25 15,26 0 1,24 0-16,-50 0 16,50 0-1</inkml:trace>
  <inkml:trace contextRef="#ctx0" brushRef="#br0" timeOffset="106149.87">4093 11708 0,'-25'0'31,"0"0"-15,0 0 0,1 0-1,24 25 1,-50-25-16,25 0 15,0 0 1,25-50 31,0 0-31,0 1-1,0-1-15,25 50 16,-25-49-1,50 49-15,-50-25 0,49 25 16,-49-50 0,50 50-16,0 0 15,-26 0 1,-24 25 0,0 0-16,0 0 15,0-1-15,0 26 16,0-25-16,-49 24 15,49-24-15,-25 0 16,25 0-16,-25-25 16,25 74-16,-49-74 15,49 50-15,-25-50 16,25 49-16,-25-49 16,25 25-16,-25-25 15,25 25-15,-49-25 0,49 74 31,-25-74-31,0 25 16</inkml:trace>
  <inkml:trace contextRef="#ctx0" brushRef="#br0" timeOffset="109355.54">3225 11460 0,'0'-25'32,"-25"25"-17,0 0 1,-25 0 0,26 0-1,-51 0-15,50 0 31,25 50 16,0-26-15,0 1-17,0 25 1,0-25-1,0-1 1,0 26 15,50-50 47,-25 0-78,0 0 16,24 0 15,-24 0 1,-25 25-32,0 0 15,0-1 1,0 26 15,0-25-15,-25-25-16,25 25 15,-74-25-15,24 74 16,25-74-16,1 25 0,-26-25 16</inkml:trace>
  <inkml:trace contextRef="#ctx0" brushRef="#br0" timeOffset="110448.25">9004 11559 0,'25'0'47,"25"0"-47,-1 0 15,-24 0-15,0 0 16,24 0-16,-24 0 15,25 0-15,-1 0 16,1 0-16,0 0 16,-26 0-16,1 0 15,25 0 1,-50 50 0</inkml:trace>
  <inkml:trace contextRef="#ctx0" brushRef="#br0" timeOffset="110709.31">8830 11881 0,'50'0'16,"0"0"0,99-24-16,-75 24 15,0 0-15,1 0 16,-1-25-16,-24 25 16,-1 0-16,-24 0 15</inkml:trace>
  <inkml:trace contextRef="#ctx0" brushRef="#br0" timeOffset="114490.28">13494 11237 0,'-50'0'31,"50"-25"-31,-25 25 47,25 49 31,0 1-78,0-25 16,0 0-1,0 24-15,0-24 16,0 0-16,0 0 15,0 24-15,0 1 16,0-1 0,0-24-1,-24-25-15,24 25 16</inkml:trace>
  <inkml:trace contextRef="#ctx0" brushRef="#br0" timeOffset="115114.23">12948 11460 0,'-50'0'31,"26"74"16,24-49-47,0 25 16,0-26-16,0 26 15,0-25 1,24-25-1,51 0 1,-50 0-16,24 0 16,1 0 15,-50-25-31,25-25 16,-25 26-1,0-1 1,0-25-1,0 25 1,-50 25-16,50-24 16,-25 24-16,0-50 15,1 50 1,-51 0 0,26 0-1,24 0 1</inkml:trace>
  <inkml:trace contextRef="#ctx0" brushRef="#br0" timeOffset="115637.59">12402 11187 0,'0'25'62,"0"24"-62,0 1 16,0 0-16,0 24 16,0-24-1,0-1-15,0 1 0,0-25 16,0-1-16,50 26 16,-50-25-16,0 24 15,0 1 1,0-25 15</inkml:trace>
  <inkml:trace contextRef="#ctx0" brushRef="#br0" timeOffset="116274.21">11881 11509 0,'-24'-24'31,"-26"24"-15,25 0-1,25 24-15,0 26 16,0-25 0,0 0-1,50 24 1,-1-49-1,1 0 1,-25 0 0,24 0-1,-24 0 1,-25-25 0,25 25-1,-25-24-15,0-1 16,0 0-1,0-25 1,0 26 15,-50 24 1,50-25-32,-49 25 15,24 0 1,0 0-16,0 0 31,25 25-31</inkml:trace>
  <inkml:trace contextRef="#ctx0" brushRef="#br0" timeOffset="118199.22">17363 11112 0,'0'25'93,"0"25"-77,0-25-16,0 24 0,0-24 16,0 25-16,0-1 15,0-24-15,25 25 16,-25-25-16,0 24 15,0-24 1,25-25 0,-25 50-16,0-26 31,25-24-15</inkml:trace>
  <inkml:trace contextRef="#ctx0" brushRef="#br0" timeOffset="118795.52">16818 11385 0,'0'0'0,"0"-24"16,-50 24-1,25 49 1,25 26 0,0-26-1,0-24 1,50-25 0,-50 25-1,49-25-15,1 0 16,0 0-1,-26 0 1,26 0-16,-50-25 16,0-25-1,0 26 1,0-1 0,-25-25-1,-24 25 1,24 25-16,0 0 15,-25 0 1,26 0-16,-1 0 0,-25 0 31</inkml:trace>
  <inkml:trace contextRef="#ctx0" brushRef="#br0" timeOffset="119274.29">16197 11435 0,'0'0'0,"-49"0"0,49 25 16,0 0-16,0 24 16,0 26-1,0-51 1,25-24 0,24 0-1,1 0 1,-1 0-1,-24 0 1,-25-49-16,0 24 16,50 25-1,-50-25 1,0-24 0,-25 49-16,25-25 0,-25 25 15,0 0 1,1 0-16,-51 0 15,26 0 1</inkml:trace>
  <inkml:trace contextRef="#ctx0" brushRef="#br0" timeOffset="119695.39">15577 11187 0,'0'0'0,"0"-50"16,0 100 31,0 0-31,0-1-16,0 1 15,25-1 1,-25 1-16,0 24 0,0-24 15,0 0-15,0-26 16,0 1-16,0 25 16,0-25-16,0 24 15,0-24 1</inkml:trace>
  <inkml:trace contextRef="#ctx0" brushRef="#br0" timeOffset="121649.62">21580 10988 0,'0'-24'62,"0"48"1,-25 26-48,25 0-15,0-1 16,0 1-16,0 0 0,0-1 16,0-24-16,0 0 15,0 0-15,0 24 16,0-24 0,25-25-1,-25 25 1,0 24 15,-25-49-15</inkml:trace>
  <inkml:trace contextRef="#ctx0" brushRef="#br0" timeOffset="122144.46">21307 11013 0,'0'25'78,"0"0"-78,0 0 15,0 49 1,0-24-16,0-1 0,0 1 16,0-25-1,0 0-15,0 24 0,0-24 16,0 25 0,0-26-1,0 26 1</inkml:trace>
  <inkml:trace contextRef="#ctx0" brushRef="#br0" timeOffset="122814.18">20762 11187 0,'-50'0'15,"25"0"1,0 0-1,25 50 17,0-1-17,0 1-15,0-1 16,0-24 0,25-25-1,25 0 1,24 50-1,-49-50 1,0-25-16,24-25 31,-49 26-15,0-26 0,0 0-1,0 26 1,-49 24-16,24-50 15,-25 50 1,26 0 0,-1 0-1</inkml:trace>
  <inkml:trace contextRef="#ctx0" brushRef="#br0" timeOffset="123337.5">20117 11212 0,'0'0'0,"-50"0"16,25 0 0,25 49-1,0-24 1,0 25 0,0-1-1,0 1-15,25-50 16,0 0-1,24 50-15,-24-50 0,0 0 16,49 0 0,-49 0-1,-25-50 1,25 50 0,-25-25-16,0 0 15,0-24 1,0 24-1,-25 25-15,25-25 16,-49 25-16,-1 0 16,25 0-1,0 0 1</inkml:trace>
  <inkml:trace contextRef="#ctx0" brushRef="#br0" timeOffset="125758.55">25747 11162 0,'-49'0'16,"24"0"-1,25 25 1,0 25-1,0-26 1,0 1 0,0 0-1,49-25 1,1 0 0,0 0-1,-26 0-15,1 0 16,25 0-1,-50-25 1,25 25 0,-25-25-16,0-24 15,0 24 1,-50-25 0,-24 50-1,49 0-15,-25 0 16,1 0-16,24 0 15,0 0-15</inkml:trace>
  <inkml:trace contextRef="#ctx0" brushRef="#br0" timeOffset="126146.33">25177 10988 0,'25'25'63,"-25"0"-63,24 49 16,-24-24-16,0 0 15,0-25-15,0-1 16,50 26-16,-50-25 15,0 0-15,25 49 16</inkml:trace>
  <inkml:trace contextRef="#ctx0" brushRef="#br0" timeOffset="126639.18">24631 11212 0,'0'0'16,"-50"0"-16,26 0 15,24 74 1,0-49 0,0 25-16,0-26 0,0 26 15,49-50 1,1 50 0,-25-50-16,-1 0 15,26 0-15,-25-25 16,0 25-16,-25-25 15,74 25-15,-74-50 16,0 1 0,0-26-1,0 51-15,-25 24 16,0-25 0,1 25-1,-51 0 1,50 0-1,1 0 1</inkml:trace>
  <inkml:trace contextRef="#ctx0" brushRef="#br0" timeOffset="126966.99">24185 11038 0,'0'0'0,"0"50"78,24-1-78,-24 26 16,0-1-16,25 1 15,-25-1 1,0 0-16,50-24 16,-50 24-16,25-49 0,-25 0 15</inkml:trace>
  <inkml:trace contextRef="#ctx0" brushRef="#br0" timeOffset="128866.76">24854 10492 0,'-25'0'16,"25"-49"15,0 24 1,0 0-1,0 0-16,0-24 1,50 49-16,-50-75 16,50 26-1,-25 24-15,24-25 0,-24 26 16,25-26-16,-50 25 16,49 25-16,-49-50 15,25 50-15,-25-24 16,25 24-1,-25 24 48,0 1-47,49 25-16,-49 0 0,0-1 15,0 1-15,25-1 16,-25-24-16,0 0 15,0 25 1,0-26-16,0 1 0,0 25 16,0-1-1,0 1 1,0-25 0</inkml:trace>
  <inkml:trace contextRef="#ctx0" brushRef="#br0" timeOffset="129147.64">25251 10344 0,'0'0'0,"-25"0"16,-24 0 15,24 0-15,0 0-16,0 0 15,-24 0-15,24 0 16,0 0-16,-24 0 0,-26 0 15,50 0 1,0 0-16</inkml:trace>
  <inkml:trace contextRef="#ctx0" brushRef="#br0" timeOffset="130944.13">20886 9996 0,'0'-25'47,"49"25"-31,-24 0-1,25 0 1,-1 0 0,-24 0-1,25 0-15,-26 0 16,-24 25 31,0 25-32,-49-50 1,24 50 0,0-26-1,25 1 1,0 25 0,50-50-1,-25 0 1,24 0-16,-49 25 15,50-25 1,-50 24 0,0 26-1,-25-50 1,0 25 0,-24-25-1,24 0 1,-25 25-16,25-25 15,-24 49-15,24-49 16,0 0-16,0 0 16,25 25-16,-49-25 15</inkml:trace>
  <inkml:trace contextRef="#ctx0" brushRef="#br0" timeOffset="132446.41">16619 10269 0,'-49'0'16,"49"25"-1,-25-25-15,0 50 16,-25-50-1,50 24 1,-24-24-16,-1 0 16,0 0 15,-25 0-15,50-49 30,25-1-30,25 1 0,-25 49-16,24-50 15,1 0 1,-1 50 0,-49-24-16,50 24 15,24 0 1,-49 0-1,-25 24 1,0 26 0,0 0-1,0-1 1,-49-24 0,49 25-16,-50-26 0,0 26 15,26-25-15,-26 0 16,0 24-16,1-24 15,24-25-15,-25 74 16,25-74-16,25 50 16,-49-50-16,49 50 15,-50-50-15,50 24 16,-49-24-16</inkml:trace>
  <inkml:trace contextRef="#ctx0" brushRef="#br0" timeOffset="134274.19">13271 10170 0,'-25'-25'31,"0"25"-15,0 0-16,-25 0 16,26 0-16,-1 0 15,-25 50-15,25-50 16,25 25-16,-24-25 16,24 24 15,0 26 0,0-25 0,0 0-31,0-1 16,24-24 62,1 0-62,25 0-1,-1 0 1,1 0 0,-25 0-1,25 0 1,-50 50 15,0-25 0,0 0-15,-25-25 0,0 49-16,0-49 15,-25 25-15,26-25 16,-26 50-16,0-50 15,50 49-15,-24-49 16</inkml:trace>
  <inkml:trace contextRef="#ctx0" brushRef="#br0" timeOffset="138016.5">3373 14734 0,'0'-25'125,"25"-24"-110,-25 24-15,0 0 16,25-25-16,-25-24 16,50 24-16,-50 1 15,49-1-15,-49 25 16,50-24-16,-50 24 15,25 25-15,-25-50 16,49 50-16,-49-49 16,25 98 46,-25-24-62,0 0 16,50 24-16,-50 26 15,0-50-15,49 0 16,-49 24-16,0-24 16,0 0-16,25 24 15,-25-24-15,0 25 16,0-25 0,0 24 15,0-24 0</inkml:trace>
  <inkml:trace contextRef="#ctx0" brushRef="#br0" timeOffset="138276.32">3696 14560 0,'-25'0'16,"-25"0"15,1 0-15,24 0-16,-25 0 15,1 50 1</inkml:trace>
  <inkml:trace contextRef="#ctx0" brushRef="#br0" timeOffset="138645.88">4068 14263 0,'0'0'15,"0"-25"-15,0 50 47,0-1-31,0 26-16,0 0 15,25-1 1,-25 1-16,0 0 0,0 24 16,0-49-16,49 0 15,-49 24 1,25-49 15</inkml:trace>
  <inkml:trace contextRef="#ctx0" brushRef="#br0" timeOffset="139421.13">4068 14287 0,'0'0'15,"0"-24"1,0-26 15,74 25 0,-24 25-31,-25 0 16,0-49-16,24 49 16,-24 0-16,0 0 15,24 24 1,-49 1 0,0 0-1,25 25 1,-25-26-1,0 1 1,0 25 0,-49-50-16,49 50 0,-25-50 15,25 24 1,74-24 46,-24 0-46,-25 0 0,-1 0-1,26 0 1,-50 25 0,0 25 15,0-25 0,-25-25-31,-24 24 16,24-24-16,-25 50 15,-24-50 1,49 25-16,0-25 16,-24 0-1,-1 0 1,50 25-16,-25-25 15</inkml:trace>
  <inkml:trace contextRef="#ctx0" brushRef="#br0" timeOffset="140855.6">5110 14263 0,'-25'0'15,"25"-25"17,0 0-17,50-25 1,24 1-1,-49 49 1,49-50 0,-49 50-16,49 0 15,-74 25 1,25 0-16,-25 49 16,0-49-1,0 49 1,-49 1-1,24-50-15,0 24 0,-25-24 16,26 25-16,-26-25 16,50-1-16,-50-24 15,50 50-15,0-25 32,25-25-17,25 0 1,-1 0-16,1 0 15,0-25-15,-1 25 16,1 0-16,-25-25 0,-1 25 16,26 0 31,-50-25-32,25 25 1</inkml:trace>
  <inkml:trace contextRef="#ctx0" brushRef="#br0" timeOffset="141823.15">6276 14064 0,'-50'0'32,"25"0"-32,0 0 15,1 0-15,-26 0 16,25 0-16,0 0 15,-24 0-15,49 75 16,-25-75-16,25 74 16,0-49-16,0 0 15,0-1-15,0 26 16,0-25-16,74 25 16,-24-1-1,-25-49-15,-25 25 16,49-25-16,1 0 15,0 0 1,-1 0-16,-24 0 16,25 0-1,24 0 1,-24-25-16,-26 25 16</inkml:trace>
  <inkml:trace contextRef="#ctx0" brushRef="#br0" timeOffset="142751.67">9227 14213 0,'50'0'47,"0"0"-32,-1 0 1,26 0-16,-1 0 0,0 0 16,1 0-16,-1 0 15,-24 0-15,-1 0 16,-24 0-16,25 0 15</inkml:trace>
  <inkml:trace contextRef="#ctx0" brushRef="#br0" timeOffset="143024.1">9153 14412 0,'174'0'31,"-100"0"-31,25 0 16,0 0-16,1 0 15,24-50-15,-50 50 16,0 0-16,1 0 0,-25 0 15,-1-50 1,-24 50-16,25 0 16</inkml:trace>
  <inkml:trace contextRef="#ctx0" brushRef="#br0" timeOffset="150433.91">25896 13940 0,'0'-49'47,"-25"49"0,0 0-31,-24 0-1,24 24 1,25 1-16,-25-25 16,25 25-1,0 25-15,0-26 31,0 1-31,0 25 32,25-50-17,25 0 1,-1 0 0,-24 0-16,0 0 15,25 0 1,-50-25-16,49 25 15,-49-25 1,25 25-16,-25-25 16,25 25-1,-25-24 1,0-26-16,0 25 31,0 0 0,-25 25-15,-25 0 0,1 0-1,-1 0 1</inkml:trace>
  <inkml:trace contextRef="#ctx0" brushRef="#br0" timeOffset="150980.12">25326 13940 0,'0'0'0,"-50"0"0,25 0 31,0 50 1,25-1-32,0 26 31,0-50-31,25-25 31,25 0-31,-1 0 16,-24 0-16,0 0 15,25 0-15,-26 0 16,-24-50 0,0 25-1,25 25 1,-25-25-16,0 1 15,0-26 17,-49 50-32,-1 0 15,0 0 1,1 0 0,24 25-1</inkml:trace>
  <inkml:trace contextRef="#ctx0" brushRef="#br0" timeOffset="151452.26">24854 13618 0,'0'49'62,"0"1"-62,0 0 16,-49-1-16,49 26 15,0-26-15,0 1 16,0-1-16,0-24 16,0 25-16,0-25 15,24-1 1,-24 26 0</inkml:trace>
  <inkml:trace contextRef="#ctx0" brushRef="#br0" timeOffset="151894.1">24457 13643 0,'0'0'0,"0"-25"15,0 50 63,0 24-62,0 1-16,0 24 16,25-24-16,-25-1 0,0 1 15,0-25 1,25 24-16,-25-24 0,0 0 16,0 25-1,0-1 1,0-24-1</inkml:trace>
  <inkml:trace contextRef="#ctx0" brushRef="#br0" timeOffset="153360.31">21654 13692 0,'0'25'31,"-24"-25"-31,-26 50 16,50-26-1,-25 26 1,25 24-1,0-49 1,50 0 15,-25-25-31,-1 0 16,1 0-16,25 0 16,0 0-16,-26-25 15,-24-49 16,0 49-15,0 0 0,0 0-1,-74 25 1,49 0-16,-25 0 16,26 0-16,-26 0 15,25 0 1</inkml:trace>
  <inkml:trace contextRef="#ctx0" brushRef="#br0" timeOffset="153724.26">20910 13494 0,'-24'0'15,"24"25"1,24-1-1,-24 1-15,0 25 0,25 24 16,-25-24-16,0-1 16,0 1-16,25 0 15,-25-26-15,0 1 16,0 25 0,50-50-16,-50 49 0</inkml:trace>
  <inkml:trace contextRef="#ctx0" brushRef="#br0" timeOffset="154281.32">20389 13866 0,'-24'0'31,"24"49"0,24-24-15,26-25-1,-25 50-15,0-50 16,24 0-16,1 0 16,-1-25-1,-24 25 1,-25-25-1,50-24 1,-50 24 0,0 0-1,-25 25-15,25-25 16,-25 25 0,0 0-1,-24 0 1,-1 0-1,1 0 1,24 0 0</inkml:trace>
  <inkml:trace contextRef="#ctx0" brushRef="#br0" timeOffset="154984.21">20017 13816 0,'-24'0'16,"24"25"-1,-25-25-15,25 50 0,0-1 16,0 26-1,49-75 1,1 24 0,24-24-1,-49 0 1,0 0 0,-25-24-1,0-26-15,0 25 31,0 0-31,0-24 16,0 24 15,-50 25-15,1 0-16,24 0 16,0 0-16,-24 0 15</inkml:trace>
  <inkml:trace contextRef="#ctx0" brushRef="#br0" timeOffset="158530.19">13618 13692 0,'-50'0'16,"25"0"0,25 25 15,-24-25-15,24 25-1,0 24 1,0 1-1,24-25 1,26-25-16,0 49 16,-1-49-1,1 0 1,-25 0-16,24 0 16,1-49-1,-25 49 1,-25-25-1,0 0-15,24 25 16,-24-49-16,0 24 16,0 0-1,-24-25 17,-26 50-17,0 0 1,26 0-16,-51 0 15,50 0 1,-24 0 0</inkml:trace>
  <inkml:trace contextRef="#ctx0" brushRef="#br0" timeOffset="158996.26">13022 13271 0,'0'49'46,"0"26"-30,0-26-16,0 26 16,0-26-16,0 26 15,0-1-15,0 0 16,0-24-16,0 0 16,0-26-16,0 26 15,0 0 1,0-26-16</inkml:trace>
  <inkml:trace contextRef="#ctx0" brushRef="#br0" timeOffset="160333.97">12452 13692 0,'-25'0'16,"25"25"31,0 25-32,0-1 1,0-24 0,50 25-1,-25-50 16,-1 0-15,26 0 0,-25 0-1,0 0 17,24 0-1,-49-25-31,0 0 31,0 0 0,0-24-15,0 24 78,-25 25-63,1-25 0,-1 25 0,-25 0-15,1 0 0,-1 0 15</inkml:trace>
  <inkml:trace contextRef="#ctx0" brushRef="#br0" timeOffset="160894.06">12105 13246 0,'0'49'47,"0"-24"-32,0 25-15,0-1 16,0 26-16,0-1 16,0 1-16,0-1 0,0 0 15,0 1 1,0-26-16,0 1 16,0 0-16,0-26 15,0 1-15,0 50 16,0-51-1</inkml:trace>
  <inkml:trace contextRef="#ctx0" brushRef="#br0" timeOffset="165825.99">17859 13667 0,'0'-24'0,"-24"24"62,24 74-62,0-24 16,0-26-16,0 1 15,0 25-15,0-1 16,0-24-16,0 25 16,0-25-16,0 24 15,0-24-15,0 0 16</inkml:trace>
  <inkml:trace contextRef="#ctx0" brushRef="#br0" timeOffset="166205.96">17314 13643 0,'0'0'0,"0"-25"0,0 50 47,0-1-31,24 26-16,-24 24 15,0 1-15,25-26 16,-25 1-16,0 0 16,50-1-16,-50 1 15,0-25-15,0 24 16,0-24 0</inkml:trace>
  <inkml:trace contextRef="#ctx0" brushRef="#br0" timeOffset="166773.43">16768 13940 0,'0'0'15,"-25"0"1,25 25-1,0 49 1,25-24 0,0-25-1,0-25 1,24 0 0,1 0-16,-25 0 15,-1 0-15,26 0 16,0 0 15,-50-25-31,0-49 16,-25 74-1,25-25-15,-25 25 16,0-25 0,-24 25-16,-1 0 15,25 0 1,0 0-16,-24 0 15,-1 0 1,25 0-16</inkml:trace>
  <inkml:trace contextRef="#ctx0" brushRef="#br0" timeOffset="167148.29">16173 13568 0,'0'0'0,"0"-25"15,0 75 32,0 24-31,0 1-16,0-1 16,0 1-1,0-1-15,0 0 0,24-24 16,-24 0-16,0-1 15,0-24-15,0 25 16</inkml:trace>
  <inkml:trace contextRef="#ctx0" brushRef="#br0" timeOffset="184094.07">7317 13742 0,'0'25'94,"0"-1"-78,0 1-16,0 25 15,25 24-15,-25 1 16,50-1-16,-50 0 0,25-24 15,-25 24-15,0-24 16,0 0 0,0-1-16,0 1 15,0 0-15,-25-26 16,0 26-16,-49 0 0,24-1 16,0 1-1,1-25-15,-1-25 0</inkml:trace>
  <inkml:trace contextRef="#ctx0" brushRef="#br0" timeOffset="185105.01">2803 13990 0,'-25'49'110,"25"-24"-95,-49 25-15,49-1 16,0 1-16,0 0 0,-25 49 16,25-25-1,0-24-15,0 0 0,0-1 16,0 1-16,0-25 16,0 49-16,25-49 15,-1 24-15,1-49 16,50 0-16</inkml:trace>
  <inkml:trace contextRef="#ctx0" brushRef="#br0" timeOffset="186414.23">7665 14709 0,'0'50'93,"0"-25"-77,0 24-16,0-24 0,0 0 16,0 24-1,0 26 1,0-26-1,0-24 1,24-25 0</inkml:trace>
  <inkml:trace contextRef="#ctx0" brushRef="#br0" timeOffset="186994.02">8186 14833 0,'0'25'47,"-50"25"-31,50-26-16,0 1 16,0 25-16,-25-25 15,25 24 1,0 1-1,0-25 1,25-25 15,25 0-15,-26 0 0,1 0 15,-25-50-16,0 0 1,0 26 15,-25 24-31,1 0 16,-1 0 0</inkml:trace>
  <inkml:trace contextRef="#ctx0" brushRef="#br0" timeOffset="188435.26">11534 13146 0,'0'0'0,"25"-24"16,-25-1-1,0-25 1,-50 100 62,50 24-78,-74 1 16,74 24-16,-74 25 15,74 0-15,-50 0 0,50-25 16,0 0-1,-25-24-15,25-26 16,0 26-16,0-26 0,0 1 16,0-25-1,25 24-15,0-49 16,24 0-16</inkml:trace>
  <inkml:trace contextRef="#ctx0" brushRef="#br0" timeOffset="189789.45">27260 13469 0,'50'25'47,"-50"0"-31,0 24-1,25-24-15,-25 0 0,0 24 16,74 26-16,-74-26 16,0 1-16,0 0 15,0-1-15,0 1 16,0 24-16,0-24 16,-25-25-16,25-1 15,-49-24-15,49 75 16,-50-50-16,-24 24 15,24 1 1,50-25 0,-25-25-1</inkml:trace>
  <inkml:trace contextRef="#ctx0" brushRef="#br0" timeOffset="190515.09">27732 14560 0,'24'0'16,"26"0"-16,0 0 15,-1 0 1,-24 0 15,-25 25-15,50 0-1,-50 49 1,-25-24 0,0 0-1,-49-1 1,24 1-1,0-25 1,1 24 0,-1-49-1,50 25-15,0 0 16,25-25 0,0 0-1,0 0-15,49 0 16,-24 0-1,-1 0-15,-49 49 16,25-49-16,0 0 16,24 0 15,-49 25-15,25-25-16,0 0 31,0 0-16</inkml:trace>
  <inkml:trace contextRef="#ctx0" brushRef="#br0" timeOffset="194027.41">13221 16197 0,'0'0'0,"0"25"93,0 0-77,0 25-16,0 24 0,0-24 16,0-25-16,0 24 15,25 1-15,-25-1 16,0-24-16,49 0 15,-49 25 1</inkml:trace>
  <inkml:trace contextRef="#ctx0" brushRef="#br0" timeOffset="194361.83">12824 16173 0,'0'-25'31,"0"99"1,25-24-17,-25 24-15,25-24 0,-25 0 16,49-1-16,-49 26 16,25-51-16,-25 1 15,50 25 1</inkml:trace>
  <inkml:trace contextRef="#ctx0" brushRef="#br0" timeOffset="194789.71">12378 16470 0,'0'0'0,"-25"0"16,0 0-1,0 0 1,25 50 0,0 0-16,0-26 15,0 26 1,50-50-16,-25 0 15,24 0-15,1 0 16,-1-25 0,-49 0-1,0 1 1,0-1 0,0-25-1,-24 50-15,-26-25 16,0 25 15,26 0-31,-1 0 16</inkml:trace>
  <inkml:trace contextRef="#ctx0" brushRef="#br0" timeOffset="196388.19">11757 16495 0,'-24'0'15,"-1"0"1,0 0 15,25 25 0,0 0-15,0 49 0,0-24-16,25-25 15,49-25 1,-74 24 0,25-24-16,0 0 15,0 0 16,24 0-15,-49-24-16,0-26 16,0 0-1,0 1 1,-25 49-16,-49-25 31,49 25-31,0 0 0,-24 0 16,24 0-1,0 0 1</inkml:trace>
  <inkml:trace contextRef="#ctx0" brushRef="#br0" timeOffset="197144.28">10567 16272 0,'0'0'15,"0"-25"-15,-25 25 32,25 50-17,0-1 1,0 1-16,0 24 16,25 26-16,-25-26 15,0-24-15,25-1 0,-25-24 16,0 25-1,24-50-15,-24 49 16</inkml:trace>
  <inkml:trace contextRef="#ctx0" brushRef="#br0" timeOffset="197528.16">10294 16297 0,'-25'0'15,"50"0"-15,-50 24 47,25 26-47,0 0 16,0-1 0,0 26-16,50-1 15,-50 1-15,0-26 16,0-24-16,0 0 0,0 24 31,0 1-31</inkml:trace>
  <inkml:trace contextRef="#ctx0" brushRef="#br0" timeOffset="197946.58">9798 16272 0,'0'0'16,"0"49"46,0 26-62,25-1 16,-25-24-16,0 24 15,0 1-15,24-26 16,-24 1-16,0-25 16,50 24-16,-50-24 15,25-25-15</inkml:trace>
  <inkml:trace contextRef="#ctx0" brushRef="#br0" timeOffset="198315.26">9327 16346 0,'0'-25'32,"0"75"-1,0 25-16,0-1-15,0 0 16,0 26-16,0-26 0,0 0 16,0-24-16,49 0 15,-49-26-15,25-24 16,-25 50-16</inkml:trace>
  <inkml:trace contextRef="#ctx0" brushRef="#br0" timeOffset="200677.65">7962 16594 0,'-25'0'47,"-24"0"-16,24 0-15,0 0-1,25 50 17,0-25-17,0 0 17,0-1-32,0 26 31,0-25-16,25-25 1,25 0-16,-26 0 16,1 0-16,0 0 15,25 0-15,-1 0 16,-24 0 0,25-50 15,-50 25-16,25 25 1,-25-24-16,0-26 31,0 25-15,-50 25 15,50-25-31,-74 25 16,49 0-16,0 0 15,0 0-15,-49 0 16,49 0-16,0 0 16,0 0-1,-24 0 1</inkml:trace>
  <inkml:trace contextRef="#ctx0" brushRef="#br0" timeOffset="201441.28">7466 16371 0,'25'50'93,"-25"-1"-77,0-24-16,50 0 16,-50 25-16,0-26 15,24 1-15,-24 25 16,0-25-16,50 24 15,-50-24 1</inkml:trace>
  <inkml:trace contextRef="#ctx0" brushRef="#br0" timeOffset="201974.27">7193 16321 0,'0'50'62,"0"-25"-46,0 25-16,0-1 15,0 26-15,0-26 16,50 1-16,-50-25 16,0-1-16,0 26 15,25-25-15,-25 24 16,0 1 0</inkml:trace>
  <inkml:trace contextRef="#ctx0" brushRef="#br0" timeOffset="202784.37">6722 16619 0,'-25'0'16,"0"0"-1,25 25 1,0 25 0,0-1-1,25 1 1,0-50-1,-25 25 1,50-25-16,-1 0 16,-24 0-1,0 0 1,25 0 0,-50-25-1,24 25-15,-24-50 31,0 25-15,0 1 0,0-26-1,0 25 17,-49 25-17,24 0 1,0 0-1,-25 0 1,1 0 0</inkml:trace>
  <inkml:trace contextRef="#ctx0" brushRef="#br0" timeOffset="210782.46">5581 16619 0,'0'-25'312,"-25"25"-77,0 0-204,-24 25-16,49 25 17,0-1-17,0-24 1,0 25-16,0-1 16,0 1-1,25-50 1,24 25-1,1-25 1,-25 0 0,24 0-1,-24 0 1,0 0-16,-25-50 16,49 1-1,-49 24 16,0 0-31,0-25 16,0 26 0,0-1 15,-49 25-31,49-50 16,-25 50-16,0 0 15,-24 0 1,24 0 15,0 0-15</inkml:trace>
  <inkml:trace contextRef="#ctx0" brushRef="#br0" timeOffset="211307.29">4936 16371 0,'0'50'63,"0"-1"-48,0 26-15,0-26 16,0 1-16,0 0 0,0-1 16,50 1-16,-50 24 15,0-24-15,0-1 16,0-24-16,0 0 15,0 25-15,0-26 16,0 26 0</inkml:trace>
  <inkml:trace contextRef="#ctx0" brushRef="#br0" timeOffset="212020.18">4341 16644 0</inkml:trace>
  <inkml:trace contextRef="#ctx0" brushRef="#br0" timeOffset="-212890.24">13370 16966 0,'0'50'156,"0"-25"-156,0 24 16,0 1-1,0 0 1,0-26 15,0 1-15,-25-25-1,-49 50 1,49-50-16,-25 25 16,25-25-16,-49 0 31,49 0-31,0 0 15,-24 49-15,24-49 16,0 0-16,0 0 0,-24 0 16,24 0-1,-25 0-15,1 0 0,-1 0 16,0 25-16,26-25 16,-1 0-1,-25 0-15,1 0 0,-1 0 16,0 0-16,1 0 15,-1 0-15,-24 50 16,49-50-16,0 0 16,0 0-16,-24 0 15,24 0-15,0 0 16,-25 0 0,1 0-1,-26 0 1,26 0-1,-1 0 1,25 0 0,1 0-1,24-25 1,-50 25 0,50-25-1,0 0 16,-25 25 1,25-25-32,0-24 15,0 24 17,0-25-32,-49 1 15,49-1 1,0 25 15</inkml:trace>
  <inkml:trace contextRef="#ctx0" brushRef="#br0" timeOffset="-211178.43">10641 17066 0,'0'24'78,"0"26"-63,0 0 1,0-1 0,0 26-1,0-51 1,0 1 0,-25 25-1,-24-25 16,24-25-15,25 24-16,-25-24 16,-49 50-1,24-50 1,50 25-16,-49-25 16,24 0-16,0 0 0,-25 0 15,26 50 1,-1-50-16,-25 0 15,1 0 1,-1 0-16,0 0 16,25 0-1,-24 0 1,-1 0-16,1 0 16,24 0-1,0 0-15,-25 0 0,26 0 16,-1 0-1,-25 0 1,50-25-16,-49 25 16,24 0-1,0 0 1,-25 0 0,50-25-1,-24 25-15,-26 0 16,25 0-1,-24 0 1,24 0 15,0 0 1,0 0-17,25-25 1,-49 25-1,49-50 32,0 26-31,0-1 0,0-25-1,-25 50 1,25-49-16,0-1 15,-25 25 17,-25 25-1,50-25-31</inkml:trace>
  <inkml:trace contextRef="#ctx0" brushRef="#br0" timeOffset="-209603.71">8086 17041 0,'0'74'94,"0"-24"-79,25-25-15,-25-1 16,0 26 0,0 0-1,0-26 16,0 1-15,-25-25 15,-24 50-15,24-50 0,-25 0-1,-24 0 1,49 0-1,-25 0-15,26 0 16,-1 0-16,-25 0 16,-24 0-1,49 0-15,0 0 16,0 0-16,-24 0 16,24 0-16,-49 0 15,24 0 1,0 0-1,1 0 1,-1 0 0,1 0-1,-26 0 1,50 0-16,1 0 0,-26 0 16,25 0-16,0 0 15,1 0-15,-26 0 16,25 0-16,0 25 15,-24-25-15,24 0 16,0 0-16,-25 0 16,50 24-16,-49-24 0,24 0 31,0 0-15,-24 0 109,49-24-110,0-26 1,0 25-1,0 0 1,0-24 0,0-1-1,0 1 1,0 24 0,0 0-1,-25 25 1,25-50-1,0 26 1</inkml:trace>
  <inkml:trace contextRef="#ctx0" brushRef="#br0" timeOffset="-207640.01">5779 17314 0,'-24'0'31,"24"-25"1,0 50 61,0-1-93,0 1 16,0 25-16,0-25 16,0-1-16,0 26 15,0 0 1,0-25-1,0-1-15,0 26 16,-25-50 0,25 25-1,-50-25-15,25 0 16,1 25 0,-26-25-1,0 0 1,1 0-1,24 0 1,0 0-16,-49 0 16,49 0-1,0 0 1,-24 0 0,24 0-1,25-25 1,-25 25-16,-25 0 15,1 0 1,-1 0 0,-24 0-1,24 0 1,-24 0 0,49 0-16,0 0 15,-25 0-15,1 0 16,24 0-16,0 0 15,-24 0-15,-26 0 16,1 0 0,49 0-1,-25 0 1,1 0 0,-1 0-16,-49 0 15,49 0 1,1 0-1,24-50 1,0 50 0,-24 0-1,24 0 1,25-49 31</inkml:trace>
  <inkml:trace contextRef="#ctx0" brushRef="#br2" timeOffset="-202043.01">4316 16768 0,'-50'0'63,"26"25"-32,24 24-31,0-24 31,0 0-31,0 0 31,49 24-15,1-49 15,-25 0-31,24 0 16,-24 0 0,25 0 15,-50-49-31,0 24 31,24 0-15,-24-24-1,0 24 1,0 0 0,-24 25-1,-26 0 1,50-50-1,-50 50-15,1 0 16,24 0 0,-25 0-1,50 25-15,-49-25 16,49 25 0</inkml:trace>
  <inkml:trace contextRef="#ctx0" brushRef="#br2" timeOffset="-201359.42">3746 16718 0,'0'-24'16,"-25"24"-1,0 0 1,25 49-16,0 1 16,0-1-1,0 1 1,0-25 0,50-25-1,-26 0 1,26 0-1,-25 0 1,0 0 0,-25-25-1,0-25 1,0 26 0,0-1-1,0-25 1,0 25 15,-25 1 0,-25 24-15,25 0 0,1 0-1,-1 0 1,-25 0-1,50 24 1</inkml:trace>
  <inkml:trace contextRef="#ctx0" brushRef="#br2" timeOffset="-197489.01">14560 16718 0,'25'0'47,"0"0"15,25 0-46,-1 0-1,-24 0 1,0 0 0,24 0-1,-24 0 17,0 0-17,25 0 1,-26 0-1</inkml:trace>
  <inkml:trace contextRef="#ctx0" brushRef="#br2" timeOffset="-197181.7">14585 16966 0,'25'0'31,"0"0"-15,24 0-1,1 0 1,0 0 0,-1 0-1,-24 0 1,25 0-16</inkml:trace>
  <inkml:trace contextRef="#ctx0" brushRef="#br2" timeOffset="-195479.93">26243 16594 0,'0'-24'47,"50"24"-16,0 0-15,-26-25-16,26 25 16,-25 0-16,0 0 15,-1 0-15,26 0 16,-50 25 31,0 24-32,-50-24 1,1 25 0,24-50-16,-25 49 15,26-49-15,24 25 16,-50-25-16,50 25 15,0 24 1,25-49 0,0 0-1,24 0-15,-49 25 16,75-25-16,-51 0 16,-24 25-1,25-25 16,-25 25-15,0 24 15,-74-24 1,24-25-32,25 0 0,-24 0 15,24 50 1,-25-50-16,26 0 0,-1 0 15,-25 25 1,25-25-16</inkml:trace>
  <inkml:trace contextRef="#ctx0" brushRef="#br2" timeOffset="-193321.47">12129 15627 0,'0'-50'78,"25"50"-78,0 0 16,0 0 15,25 0-31,24 0 32,-49 0-17,0 25 1,-25 0 15,0 0-15,0 24-1,-50-24 1,0 25 0,125-50 46,-50 0-31,-1 0-31,-24 25 16,25-25 15,-25 24 0,0 1 16,-25-25-47,-24 50 16,-1-50 0,50 25-1,-25-25-15,1 0 16,24 49-1,-50-49-15,25 0 32</inkml:trace>
  <inkml:trace contextRef="#ctx0" brushRef="#br2" timeOffset="-192172.74">9550 15652 0,'25'0'16,"-25"-25"62,-50 25-47,0 0-15,26 0-16,-1 0 15,-25 0-15,1 0 16,49 25-16,-25-25 16,25 49 46,0-24-46,0 25-1,49-1 1,-49 1 0,0-25-16,0 0 15,0 24 1,25-49-16,-25 50 15,0-25 1,0-1 0,0 1-16,0 25 31</inkml:trace>
  <inkml:trace contextRef="#ctx0" brushRef="#br2" timeOffset="-191822.91">9599 15850 0,'-24'0'32,"-51"0"-17,1 0 1,49 0-1,0 0-15,-24 50 0,24-50 16,-25 25 0,25-25-1</inkml:trace>
  <inkml:trace contextRef="#ctx0" brushRef="#br2" timeOffset="-188149.91">7491 15751 0,'-25'0'203,"0"0"-171,1 0-17,-1 0 1,25 25 0,-50-25-1,25 0 1,25 49-16,-24-24 31,24 0-15,-50-25-1,50 50 1,0-26 15,0 1-15,-25-25-1,25 50-15,0-25 32,0-1-17,0 26 17,50-50-1,-50 25-31,25-25 15,-1 0 17,26 0-17,-25 0 1,0-25 15,24 25-31,-49-25 31,0 0-15,0 1 15,0-26 1,-25 50-17,25-25 1,-24 25-16,-1 0 31,-25 0-31,-24 0 16,24 25 15,25-25-31,25 25 16,-24-25-16</inkml:trace>
  <inkml:trace contextRef="#ctx0" brushRef="#br2" timeOffset="-186843.38">4738 15751 0,'0'-25'16,"24"25"0,-24-49-16,50 49 31,-50-25-31,25 25 15,25 0 1,-26 0 15,26 0-31,-25 0 32,-25 49-32,0 26 15,0-50 1,0-1-16,-25 26 15,25-25-15,-74 0 16,24 74-16,0-50 31,1-24-15,73-25 46,26 0-46,0 0 0,-25 0-16,-1 0 15,26 0 1,0 0-16,-26 0 31,1 0-31,25 0 31,-1 0-31,-24 0 16,0 0-16,25 0 16</inkml:trace>
  <inkml:trace contextRef="#ctx0" brushRef="#br2" timeOffset="-184681.25">24681 16371 0,'-25'0'94,"-25"0"-78,25 0-16,-24-50 15,-1 50-15,1 0 16,-26 0-16,26 0 0,24 0 16,-25 0-1,50 50 32,0-25-31,0 0-1,0 0-15,0 24 16,0-24-16,0 0 0,0 24 16,0-24-1,0 25-15,0-1 16,0 1-16,0 0 16,0-1-16,0-24 0,0 0 15,0 24 1,0-24-16,0 0 15,0 25 1,0-26-16,0 26 31</inkml:trace>
  <inkml:trace contextRef="#ctx0" brushRef="#br2" timeOffset="-184296.92">24532 16669 0,'-25'0'16,"0"0"-1,-24 0 1,-1 0-1,50 25-15,-50-25 16,-24 0-16,74 24 16,-50-24-16,26 0 15,-1 0 1</inkml:trace>
  <inkml:trace contextRef="#ctx0" brushRef="#br2" timeOffset="-183549.51">23093 16371 0,'0'-50'0,"0"75"78,-25-25-78,25 50 15,-74-25-15,74 24 16,-50-24-16,50 0 16,-24 25-16,24-26 15,0 26-15,-50 0 0,50 24 16,0-24 0,0-1-16,0-24 15,0 0-15,25 49 16,0-49-1,-1-25 1,26 0 0,-25 0-1,-25-25 1,0 0 0,25 25-16,-25-49 15,0 24 1,0 0-1,-25 25 17,-25 0-17,1 0-15,-1 0 16,25 0-16</inkml:trace>
  <inkml:trace contextRef="#ctx0" brushRef="#br2" timeOffset="-182775.08">21109 16520 0,'0'-25'31,"0"-24"-16,25 49 1,-25-25-16,49 25 16,1 0-16,-25 0 15,24 25 1,1-25 0,-50 24-16,25-24 15,-25 50-15,0 0 16,0-1-1,0 1-15,0 24 16,-100-49 0,76-25-16,-26 99 15,0-74-15,26-25 16,24 50-16,-25-50 16,25 24-16,0 26 15,25-25 16,-1-25-31,26 0 0,-25 0 16,24 0 0,-24 0-16,25 0 0,-25 0 15,-1 0 1,51 0-16,-50 0 16,-25-25-16,49 25 15,-49-50-15</inkml:trace>
  <inkml:trace contextRef="#ctx0" brushRef="#br2" timeOffset="-182183.83">19372 15999 0,'0'25'63,"-49"24"-63,49 26 0,-50-1 15,50 25-15,-49 1 16,49 49-1,0-25-15,0-25 0,0 50 16,0-25-16,24 0 16,1-50-16,50 25 15,-1-49-15,50-1 16,0-49-16</inkml:trace>
  <inkml:trace contextRef="#ctx0" brushRef="#br2" timeOffset="-180756.88">27360 16173 0,'24'24'31,"-24"26"0,50-50-31,-50 74 16,25-49-16,-25 25 0,74-25 16,-74 0-16,50 49 15,-50-24-15,25-1 16,-25 1-16,0-1 15,0 1-15,0 0 16,0-1-16,0 1 16,0-1-16,0 1 15,-50-25-15,50 0 0,-50-25 16,50 49 0,-49-49-16,49 50 15,-25-50-15,25 25 16,-25-25-16</inkml:trace>
  <inkml:trace contextRef="#ctx0" brushRef="#br2" timeOffset="-180192.91">27905 17314 0,'0'49'62,"-49"1"-46,49-25-16,0-1 16,0 26-16,0-25 15,0 0-15,0 0 16,0 24-16,0-24 15,0 0-15,0 24 16,0 1 0</inkml:trace>
  <inkml:trace contextRef="#ctx0" brushRef="#br2" timeOffset="-179542.82">28277 17512 0,'-49'0'31,"24"0"-15,25 25 0,-25-25-1,25 74-15,-49-24 16,49-25-1,-25 24-15,25 1 32,0 0-17,0-26 1,25-24 15,24 0-15,-24 0-1,0 0 1,0 0 0,24 0 15,-49-49-15,25 49-1,-25-25 1,-25 25 15,-24 0-31,-1 0 16,0 0-1,26 0 1,-1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74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8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09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48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26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108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00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655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956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05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96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EFE86-DB24-425D-9DDA-6FDF2BBA6264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834F5-51C5-4136-9E73-6A5A02555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7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8.xml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customXml" Target="../ink/ink6.xml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customXml" Target="../ink/ink1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1.xml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9" Type="http://schemas.openxmlformats.org/officeDocument/2006/relationships/customXml" Target="../ink/ink34.xml"/><Relationship Id="rId21" Type="http://schemas.openxmlformats.org/officeDocument/2006/relationships/customXml" Target="../ink/ink25.xml"/><Relationship Id="rId34" Type="http://schemas.openxmlformats.org/officeDocument/2006/relationships/image" Target="../media/image39.png"/><Relationship Id="rId42" Type="http://schemas.openxmlformats.org/officeDocument/2006/relationships/image" Target="../media/image43.png"/><Relationship Id="rId47" Type="http://schemas.openxmlformats.org/officeDocument/2006/relationships/customXml" Target="../ink/ink38.xml"/><Relationship Id="rId50" Type="http://schemas.openxmlformats.org/officeDocument/2006/relationships/image" Target="../media/image47.png"/><Relationship Id="rId7" Type="http://schemas.openxmlformats.org/officeDocument/2006/relationships/customXml" Target="../ink/ink18.xml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29" Type="http://schemas.openxmlformats.org/officeDocument/2006/relationships/customXml" Target="../ink/ink29.xml"/><Relationship Id="rId11" Type="http://schemas.openxmlformats.org/officeDocument/2006/relationships/customXml" Target="../ink/ink20.xml"/><Relationship Id="rId24" Type="http://schemas.openxmlformats.org/officeDocument/2006/relationships/image" Target="../media/image34.png"/><Relationship Id="rId32" Type="http://schemas.openxmlformats.org/officeDocument/2006/relationships/image" Target="../media/image38.png"/><Relationship Id="rId37" Type="http://schemas.openxmlformats.org/officeDocument/2006/relationships/customXml" Target="../ink/ink33.xml"/><Relationship Id="rId40" Type="http://schemas.openxmlformats.org/officeDocument/2006/relationships/image" Target="../media/image42.png"/><Relationship Id="rId45" Type="http://schemas.openxmlformats.org/officeDocument/2006/relationships/customXml" Target="../ink/ink37.xml"/><Relationship Id="rId5" Type="http://schemas.openxmlformats.org/officeDocument/2006/relationships/customXml" Target="../ink/ink17.xml"/><Relationship Id="rId15" Type="http://schemas.openxmlformats.org/officeDocument/2006/relationships/customXml" Target="../ink/ink22.xml"/><Relationship Id="rId23" Type="http://schemas.openxmlformats.org/officeDocument/2006/relationships/customXml" Target="../ink/ink26.xml"/><Relationship Id="rId28" Type="http://schemas.openxmlformats.org/officeDocument/2006/relationships/image" Target="../media/image36.png"/><Relationship Id="rId36" Type="http://schemas.openxmlformats.org/officeDocument/2006/relationships/image" Target="../media/image40.png"/><Relationship Id="rId49" Type="http://schemas.openxmlformats.org/officeDocument/2006/relationships/customXml" Target="../ink/ink39.xml"/><Relationship Id="rId10" Type="http://schemas.openxmlformats.org/officeDocument/2006/relationships/image" Target="../media/image27.png"/><Relationship Id="rId19" Type="http://schemas.openxmlformats.org/officeDocument/2006/relationships/customXml" Target="../ink/ink24.xml"/><Relationship Id="rId31" Type="http://schemas.openxmlformats.org/officeDocument/2006/relationships/customXml" Target="../ink/ink30.xml"/><Relationship Id="rId44" Type="http://schemas.openxmlformats.org/officeDocument/2006/relationships/image" Target="../media/image44.png"/><Relationship Id="rId52" Type="http://schemas.openxmlformats.org/officeDocument/2006/relationships/image" Target="../media/image48.png"/><Relationship Id="rId4" Type="http://schemas.openxmlformats.org/officeDocument/2006/relationships/image" Target="../media/image24.png"/><Relationship Id="rId9" Type="http://schemas.openxmlformats.org/officeDocument/2006/relationships/customXml" Target="../ink/ink19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Relationship Id="rId27" Type="http://schemas.openxmlformats.org/officeDocument/2006/relationships/customXml" Target="../ink/ink28.xml"/><Relationship Id="rId30" Type="http://schemas.openxmlformats.org/officeDocument/2006/relationships/image" Target="../media/image37.png"/><Relationship Id="rId35" Type="http://schemas.openxmlformats.org/officeDocument/2006/relationships/customXml" Target="../ink/ink32.xml"/><Relationship Id="rId43" Type="http://schemas.openxmlformats.org/officeDocument/2006/relationships/customXml" Target="../ink/ink36.xml"/><Relationship Id="rId48" Type="http://schemas.openxmlformats.org/officeDocument/2006/relationships/image" Target="../media/image46.png"/><Relationship Id="rId8" Type="http://schemas.openxmlformats.org/officeDocument/2006/relationships/image" Target="../media/image26.png"/><Relationship Id="rId51" Type="http://schemas.openxmlformats.org/officeDocument/2006/relationships/customXml" Target="../ink/ink40.xml"/><Relationship Id="rId3" Type="http://schemas.openxmlformats.org/officeDocument/2006/relationships/customXml" Target="../ink/ink16.xml"/><Relationship Id="rId12" Type="http://schemas.openxmlformats.org/officeDocument/2006/relationships/image" Target="../media/image28.png"/><Relationship Id="rId17" Type="http://schemas.openxmlformats.org/officeDocument/2006/relationships/customXml" Target="../ink/ink23.xml"/><Relationship Id="rId25" Type="http://schemas.openxmlformats.org/officeDocument/2006/relationships/customXml" Target="../ink/ink27.xml"/><Relationship Id="rId33" Type="http://schemas.openxmlformats.org/officeDocument/2006/relationships/customXml" Target="../ink/ink31.xml"/><Relationship Id="rId38" Type="http://schemas.openxmlformats.org/officeDocument/2006/relationships/image" Target="../media/image41.png"/><Relationship Id="rId46" Type="http://schemas.openxmlformats.org/officeDocument/2006/relationships/image" Target="../media/image45.png"/><Relationship Id="rId20" Type="http://schemas.openxmlformats.org/officeDocument/2006/relationships/image" Target="../media/image32.png"/><Relationship Id="rId41" Type="http://schemas.openxmlformats.org/officeDocument/2006/relationships/customXml" Target="../ink/ink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3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customXml" Target="../ink/ink4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5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6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customXml" Target="../ink/ink48.xml"/><Relationship Id="rId7" Type="http://schemas.openxmlformats.org/officeDocument/2006/relationships/customXml" Target="../ink/ink50.xml"/><Relationship Id="rId12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customXml" Target="../ink/ink52.xml"/><Relationship Id="rId5" Type="http://schemas.openxmlformats.org/officeDocument/2006/relationships/customXml" Target="../ink/ink49.xml"/><Relationship Id="rId10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customXml" Target="../ink/ink5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customXml" Target="../ink/ink5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34380"/>
            <a:ext cx="82296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0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89" y="1290639"/>
            <a:ext cx="698182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A1D3664-78DD-C72D-4B23-2E167050EC1D}"/>
                  </a:ext>
                </a:extLst>
              </p14:cNvPr>
              <p14:cNvContentPartPr/>
              <p14:nvPr/>
            </p14:nvContentPartPr>
            <p14:xfrm>
              <a:off x="3313080" y="3884400"/>
              <a:ext cx="1241280" cy="1697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A1D3664-78DD-C72D-4B23-2E167050EC1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03720" y="3875040"/>
                <a:ext cx="1260000" cy="171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0051D84-1B0A-F985-EB84-21FA0430ED51}"/>
                  </a:ext>
                </a:extLst>
              </p14:cNvPr>
              <p14:cNvContentPartPr/>
              <p14:nvPr/>
            </p14:nvContentPartPr>
            <p14:xfrm>
              <a:off x="6357960" y="3518280"/>
              <a:ext cx="5563440" cy="2616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0051D84-1B0A-F985-EB84-21FA0430ED5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48600" y="3508920"/>
                <a:ext cx="5582160" cy="263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2793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4" y="633414"/>
            <a:ext cx="7800975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26F784F-B32D-C382-70AB-0376EAA32047}"/>
                  </a:ext>
                </a:extLst>
              </p14:cNvPr>
              <p14:cNvContentPartPr/>
              <p14:nvPr/>
            </p14:nvContentPartPr>
            <p14:xfrm>
              <a:off x="6661440" y="3750480"/>
              <a:ext cx="3125880" cy="98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26F784F-B32D-C382-70AB-0376EAA320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45600" y="3687120"/>
                <a:ext cx="315720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968861F-91F0-A1DF-381E-8D996FB6655D}"/>
                  </a:ext>
                </a:extLst>
              </p14:cNvPr>
              <p14:cNvContentPartPr/>
              <p14:nvPr/>
            </p14:nvContentPartPr>
            <p14:xfrm>
              <a:off x="3098520" y="4250520"/>
              <a:ext cx="1455840" cy="71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968861F-91F0-A1DF-381E-8D996FB6655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82680" y="4187160"/>
                <a:ext cx="148716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1BCB4A5-7E50-4EB4-4BC1-32340A7BA3E6}"/>
                  </a:ext>
                </a:extLst>
              </p14:cNvPr>
              <p14:cNvContentPartPr/>
              <p14:nvPr/>
            </p14:nvContentPartPr>
            <p14:xfrm>
              <a:off x="7206120" y="4741560"/>
              <a:ext cx="2152440" cy="89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1BCB4A5-7E50-4EB4-4BC1-32340A7BA3E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90280" y="4678200"/>
                <a:ext cx="218376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2C57896-CA02-E696-D564-79CEF798A8D9}"/>
                  </a:ext>
                </a:extLst>
              </p14:cNvPr>
              <p14:cNvContentPartPr/>
              <p14:nvPr/>
            </p14:nvContentPartPr>
            <p14:xfrm>
              <a:off x="2536200" y="5679360"/>
              <a:ext cx="2411280" cy="2502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2C57896-CA02-E696-D564-79CEF798A8D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20360" y="5616000"/>
                <a:ext cx="2442600" cy="37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EC453C9-3668-3293-0364-8657C1AE81A4}"/>
                  </a:ext>
                </a:extLst>
              </p14:cNvPr>
              <p14:cNvContentPartPr/>
              <p14:nvPr/>
            </p14:nvContentPartPr>
            <p14:xfrm>
              <a:off x="5277600" y="5661360"/>
              <a:ext cx="384120" cy="1612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EC453C9-3668-3293-0364-8657C1AE81A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61760" y="5598000"/>
                <a:ext cx="41544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2A4D6E0-5F93-1D0B-EE6A-BCFACAE1BE51}"/>
                  </a:ext>
                </a:extLst>
              </p14:cNvPr>
              <p14:cNvContentPartPr/>
              <p14:nvPr/>
            </p14:nvContentPartPr>
            <p14:xfrm>
              <a:off x="3393360" y="1107360"/>
              <a:ext cx="8599680" cy="49114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2A4D6E0-5F93-1D0B-EE6A-BCFACAE1BE5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84000" y="1098000"/>
                <a:ext cx="8618400" cy="493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79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4" y="1062039"/>
            <a:ext cx="7724775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7BE9B0E-24E5-FA20-25DA-F491FB56A4C5}"/>
                  </a:ext>
                </a:extLst>
              </p14:cNvPr>
              <p14:cNvContentPartPr/>
              <p14:nvPr/>
            </p14:nvContentPartPr>
            <p14:xfrm>
              <a:off x="2259360" y="1143000"/>
              <a:ext cx="9929880" cy="4563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7BE9B0E-24E5-FA20-25DA-F491FB56A4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50000" y="1133640"/>
                <a:ext cx="9948600" cy="458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5049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33400"/>
            <a:ext cx="7010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7794CE-90F5-EE28-2CC6-1AD7619A64B8}"/>
                  </a:ext>
                </a:extLst>
              </p14:cNvPr>
              <p14:cNvContentPartPr/>
              <p14:nvPr/>
            </p14:nvContentPartPr>
            <p14:xfrm>
              <a:off x="6456240" y="875160"/>
              <a:ext cx="1982520" cy="330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7794CE-90F5-EE28-2CC6-1AD7619A64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40400" y="811800"/>
                <a:ext cx="201384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E07EBAD-7710-354D-3950-EB797E52FAC5}"/>
                  </a:ext>
                </a:extLst>
              </p14:cNvPr>
              <p14:cNvContentPartPr/>
              <p14:nvPr/>
            </p14:nvContentPartPr>
            <p14:xfrm>
              <a:off x="2562840" y="53640"/>
              <a:ext cx="5635080" cy="6143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E07EBAD-7710-354D-3950-EB797E52FA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53480" y="44280"/>
                <a:ext cx="5653800" cy="616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2615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F707DA-DDBF-1674-8779-8CFA8D5321C5}"/>
              </a:ext>
            </a:extLst>
          </p:cNvPr>
          <p:cNvSpPr txBox="1"/>
          <p:nvPr/>
        </p:nvSpPr>
        <p:spPr>
          <a:xfrm>
            <a:off x="2279576" y="980728"/>
            <a:ext cx="7750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  <a:p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0BCECAE-5EC4-BAD5-FF30-7589F0E3BFEB}"/>
                  </a:ext>
                </a:extLst>
              </p14:cNvPr>
              <p14:cNvContentPartPr/>
              <p14:nvPr/>
            </p14:nvContentPartPr>
            <p14:xfrm>
              <a:off x="518040" y="366120"/>
              <a:ext cx="9260280" cy="19558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0BCECAE-5EC4-BAD5-FF30-7589F0E3BFE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8680" y="356760"/>
                <a:ext cx="9279000" cy="197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7513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4" y="757239"/>
            <a:ext cx="658177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CAD91DC-9506-E38A-D4EA-C7ED2818889F}"/>
                  </a:ext>
                </a:extLst>
              </p14:cNvPr>
              <p14:cNvContentPartPr/>
              <p14:nvPr/>
            </p14:nvContentPartPr>
            <p14:xfrm>
              <a:off x="482040" y="178560"/>
              <a:ext cx="11216160" cy="6349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CAD91DC-9506-E38A-D4EA-C7ED281888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2680" y="169200"/>
                <a:ext cx="11234880" cy="636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1392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F7E2D7-F869-08D6-5FC6-54F4F0A6E8DD}"/>
                  </a:ext>
                </a:extLst>
              </p14:cNvPr>
              <p14:cNvContentPartPr/>
              <p14:nvPr/>
            </p14:nvContentPartPr>
            <p14:xfrm>
              <a:off x="910800" y="339480"/>
              <a:ext cx="9260640" cy="5500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F7E2D7-F869-08D6-5FC6-54F4F0A6E8D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1440" y="330120"/>
                <a:ext cx="9279360" cy="551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577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1229398"/>
            <a:ext cx="4392488" cy="450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23D67D3-9749-40D2-B20A-B642A69860BA}"/>
                  </a:ext>
                </a:extLst>
              </p14:cNvPr>
              <p14:cNvContentPartPr/>
              <p14:nvPr/>
            </p14:nvContentPartPr>
            <p14:xfrm>
              <a:off x="3196800" y="2143080"/>
              <a:ext cx="3107880" cy="3402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23D67D3-9749-40D2-B20A-B642A69860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87440" y="2133720"/>
                <a:ext cx="3126600" cy="342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2344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ex to binary table. Binary to Hex Converter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Hex to binary table. Binary to Hex Converter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ex to binary table. Binary to Hex Converter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3" y="692696"/>
            <a:ext cx="5256583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E32681E-0BE3-A8C5-FCFF-1F916F44209D}"/>
                  </a:ext>
                </a:extLst>
              </p14:cNvPr>
              <p14:cNvContentPartPr/>
              <p14:nvPr/>
            </p14:nvContentPartPr>
            <p14:xfrm>
              <a:off x="4161240" y="4563000"/>
              <a:ext cx="429120" cy="450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E32681E-0BE3-A8C5-FCFF-1F916F44209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45400" y="4499640"/>
                <a:ext cx="4604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F2BB69F-58BE-C95E-E7AF-7C0915456E70}"/>
                  </a:ext>
                </a:extLst>
              </p14:cNvPr>
              <p14:cNvContentPartPr/>
              <p14:nvPr/>
            </p14:nvContentPartPr>
            <p14:xfrm>
              <a:off x="7840440" y="4536360"/>
              <a:ext cx="285840" cy="71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F2BB69F-58BE-C95E-E7AF-7C0915456E7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24600" y="4473000"/>
                <a:ext cx="31716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5307AEC-FBAD-028D-A9CD-6BC08479C42B}"/>
                  </a:ext>
                </a:extLst>
              </p14:cNvPr>
              <p14:cNvContentPartPr/>
              <p14:nvPr/>
            </p14:nvContentPartPr>
            <p14:xfrm>
              <a:off x="4205880" y="4911480"/>
              <a:ext cx="375480" cy="180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5307AEC-FBAD-028D-A9CD-6BC08479C4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90040" y="4848120"/>
                <a:ext cx="40680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441B994-7A65-30A1-DCEB-FE828311974C}"/>
                  </a:ext>
                </a:extLst>
              </p14:cNvPr>
              <p14:cNvContentPartPr/>
              <p14:nvPr/>
            </p14:nvContentPartPr>
            <p14:xfrm>
              <a:off x="7715160" y="4911480"/>
              <a:ext cx="330840" cy="180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441B994-7A65-30A1-DCEB-FE828311974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99320" y="4848120"/>
                <a:ext cx="36216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A332FD9-31D3-F5D5-6899-F9AC32AF9DB9}"/>
                  </a:ext>
                </a:extLst>
              </p14:cNvPr>
              <p14:cNvContentPartPr/>
              <p14:nvPr/>
            </p14:nvContentPartPr>
            <p14:xfrm>
              <a:off x="4205880" y="5196960"/>
              <a:ext cx="339840" cy="27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A332FD9-31D3-F5D5-6899-F9AC32AF9DB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190040" y="5133600"/>
                <a:ext cx="37116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1DD58CB-6EB8-BEFF-E10E-C8DEFDCBCC4D}"/>
                  </a:ext>
                </a:extLst>
              </p14:cNvPr>
              <p14:cNvContentPartPr/>
              <p14:nvPr/>
            </p14:nvContentPartPr>
            <p14:xfrm>
              <a:off x="7777800" y="5188320"/>
              <a:ext cx="259200" cy="450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1DD58CB-6EB8-BEFF-E10E-C8DEFDCBCC4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61960" y="5124960"/>
                <a:ext cx="29052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02888D4-F5DB-66CF-EC3E-40C01ED828AC}"/>
                  </a:ext>
                </a:extLst>
              </p14:cNvPr>
              <p14:cNvContentPartPr/>
              <p14:nvPr/>
            </p14:nvContentPartPr>
            <p14:xfrm>
              <a:off x="7697520" y="5500800"/>
              <a:ext cx="277200" cy="90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02888D4-F5DB-66CF-EC3E-40C01ED828A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81680" y="5437440"/>
                <a:ext cx="30852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29BA91C-6537-08BE-01E7-F264369FD3AE}"/>
                  </a:ext>
                </a:extLst>
              </p14:cNvPr>
              <p14:cNvContentPartPr/>
              <p14:nvPr/>
            </p14:nvContentPartPr>
            <p14:xfrm>
              <a:off x="4187880" y="5554440"/>
              <a:ext cx="304200" cy="270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29BA91C-6537-08BE-01E7-F264369FD3A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172040" y="5491080"/>
                <a:ext cx="3355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6ACAD72-D15E-C9C7-7173-677B99859B31}"/>
                  </a:ext>
                </a:extLst>
              </p14:cNvPr>
              <p14:cNvContentPartPr/>
              <p14:nvPr/>
            </p14:nvContentPartPr>
            <p14:xfrm>
              <a:off x="4268520" y="5830920"/>
              <a:ext cx="348480" cy="540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6ACAD72-D15E-C9C7-7173-677B99859B3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252680" y="5767560"/>
                <a:ext cx="3798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68AD783-6A53-F3BA-F43B-5E91AEE43A76}"/>
                  </a:ext>
                </a:extLst>
              </p14:cNvPr>
              <p14:cNvContentPartPr/>
              <p14:nvPr/>
            </p14:nvContentPartPr>
            <p14:xfrm>
              <a:off x="7697520" y="5804280"/>
              <a:ext cx="312840" cy="270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68AD783-6A53-F3BA-F43B-5E91AEE43A7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681680" y="5740920"/>
                <a:ext cx="3441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48D2578-FA41-692D-9F41-232DB4B28FF6}"/>
                  </a:ext>
                </a:extLst>
              </p14:cNvPr>
              <p14:cNvContentPartPr/>
              <p14:nvPr/>
            </p14:nvContentPartPr>
            <p14:xfrm>
              <a:off x="7742160" y="6090120"/>
              <a:ext cx="268200" cy="4500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48D2578-FA41-692D-9F41-232DB4B28FF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726320" y="6026760"/>
                <a:ext cx="29952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CF0DA94-4A5B-C5F0-5E0C-E47DA4B50913}"/>
                  </a:ext>
                </a:extLst>
              </p14:cNvPr>
              <p14:cNvContentPartPr/>
              <p14:nvPr/>
            </p14:nvContentPartPr>
            <p14:xfrm>
              <a:off x="4295160" y="6107760"/>
              <a:ext cx="214560" cy="4500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CF0DA94-4A5B-C5F0-5E0C-E47DA4B5091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79320" y="6044400"/>
                <a:ext cx="24588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A554835-80D8-B8E2-7879-4485E2B08171}"/>
                  </a:ext>
                </a:extLst>
              </p14:cNvPr>
              <p14:cNvContentPartPr/>
              <p14:nvPr/>
            </p14:nvContentPartPr>
            <p14:xfrm>
              <a:off x="6054480" y="1464480"/>
              <a:ext cx="27000" cy="102744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A554835-80D8-B8E2-7879-4485E2B0817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038640" y="1401120"/>
                <a:ext cx="58320" cy="11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923E214-F407-D12D-DB36-80D0D011ED86}"/>
                  </a:ext>
                </a:extLst>
              </p14:cNvPr>
              <p14:cNvContentPartPr/>
              <p14:nvPr/>
            </p14:nvContentPartPr>
            <p14:xfrm>
              <a:off x="6036480" y="2759400"/>
              <a:ext cx="45000" cy="9201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923E214-F407-D12D-DB36-80D0D011ED8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020640" y="2696040"/>
                <a:ext cx="76320" cy="10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BC1726F-FC4E-D342-B7CB-C53CFE8E1918}"/>
                  </a:ext>
                </a:extLst>
              </p14:cNvPr>
              <p14:cNvContentPartPr/>
              <p14:nvPr/>
            </p14:nvContentPartPr>
            <p14:xfrm>
              <a:off x="6054480" y="5205960"/>
              <a:ext cx="62640" cy="10274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BC1726F-FC4E-D342-B7CB-C53CFE8E191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038640" y="5142600"/>
                <a:ext cx="93960" cy="11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29ECC18-D6CC-F1C3-FCCB-CF7EAAA1E3F7}"/>
                  </a:ext>
                </a:extLst>
              </p14:cNvPr>
              <p14:cNvContentPartPr/>
              <p14:nvPr/>
            </p14:nvContentPartPr>
            <p14:xfrm>
              <a:off x="6045480" y="3911040"/>
              <a:ext cx="89640" cy="108108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29ECC18-D6CC-F1C3-FCCB-CF7EAAA1E3F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029640" y="3847680"/>
                <a:ext cx="120960" cy="12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F208E48-CBF5-815C-A083-582F926FF7D6}"/>
                  </a:ext>
                </a:extLst>
              </p14:cNvPr>
              <p14:cNvContentPartPr/>
              <p14:nvPr/>
            </p14:nvContentPartPr>
            <p14:xfrm>
              <a:off x="6152400" y="1794960"/>
              <a:ext cx="89640" cy="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F208E48-CBF5-815C-A083-582F926FF7D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136560" y="1731600"/>
                <a:ext cx="120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3A4DD7C-8A48-BCFB-9AE7-C38172B83E69}"/>
                  </a:ext>
                </a:extLst>
              </p14:cNvPr>
              <p14:cNvContentPartPr/>
              <p14:nvPr/>
            </p14:nvContentPartPr>
            <p14:xfrm>
              <a:off x="6161400" y="1464480"/>
              <a:ext cx="63000" cy="4500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3A4DD7C-8A48-BCFB-9AE7-C38172B83E6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145560" y="1401120"/>
                <a:ext cx="9432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79DD8FB-A4C7-BE30-59C5-370D9EDEA28F}"/>
                  </a:ext>
                </a:extLst>
              </p14:cNvPr>
              <p14:cNvContentPartPr/>
              <p14:nvPr/>
            </p14:nvContentPartPr>
            <p14:xfrm>
              <a:off x="6152400" y="2696760"/>
              <a:ext cx="63000" cy="630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79DD8FB-A4C7-BE30-59C5-370D9EDEA28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136560" y="2633400"/>
                <a:ext cx="9432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DB1ED2CF-BDBE-A618-98BE-950A1C61D41E}"/>
                  </a:ext>
                </a:extLst>
              </p14:cNvPr>
              <p14:cNvContentPartPr/>
              <p14:nvPr/>
            </p14:nvContentPartPr>
            <p14:xfrm>
              <a:off x="6143760" y="3009240"/>
              <a:ext cx="80640" cy="450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DB1ED2CF-BDBE-A618-98BE-950A1C61D41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127920" y="2945880"/>
                <a:ext cx="11196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7B8EB48-444E-FD05-583C-EF2800903317}"/>
                  </a:ext>
                </a:extLst>
              </p14:cNvPr>
              <p14:cNvContentPartPr/>
              <p14:nvPr/>
            </p14:nvContentPartPr>
            <p14:xfrm>
              <a:off x="6152400" y="3973680"/>
              <a:ext cx="81000" cy="270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7B8EB48-444E-FD05-583C-EF280090331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136560" y="3910320"/>
                <a:ext cx="1123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536CA1A-6138-9CB3-2E7D-83EEDE41DA13}"/>
                  </a:ext>
                </a:extLst>
              </p14:cNvPr>
              <p14:cNvContentPartPr/>
              <p14:nvPr/>
            </p14:nvContentPartPr>
            <p14:xfrm>
              <a:off x="6161400" y="4259520"/>
              <a:ext cx="72000" cy="2700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536CA1A-6138-9CB3-2E7D-83EEDE41DA1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145560" y="4196160"/>
                <a:ext cx="1033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148B275-07D7-A553-BDE1-FDC951A0804C}"/>
                  </a:ext>
                </a:extLst>
              </p14:cNvPr>
              <p14:cNvContentPartPr/>
              <p14:nvPr/>
            </p14:nvContentPartPr>
            <p14:xfrm>
              <a:off x="6161400" y="5205960"/>
              <a:ext cx="80640" cy="360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148B275-07D7-A553-BDE1-FDC951A0804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145560" y="5142600"/>
                <a:ext cx="11196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740335A-98BF-7E47-5D12-AD68900B8966}"/>
                  </a:ext>
                </a:extLst>
              </p14:cNvPr>
              <p14:cNvContentPartPr/>
              <p14:nvPr/>
            </p14:nvContentPartPr>
            <p14:xfrm>
              <a:off x="6134760" y="5509440"/>
              <a:ext cx="80640" cy="273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740335A-98BF-7E47-5D12-AD68900B8966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118920" y="5446080"/>
                <a:ext cx="11196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DB8C8B1-6C19-E7A3-047B-1D88EA57620E}"/>
                  </a:ext>
                </a:extLst>
              </p14:cNvPr>
              <p14:cNvContentPartPr/>
              <p14:nvPr/>
            </p14:nvContentPartPr>
            <p14:xfrm>
              <a:off x="4116600" y="776880"/>
              <a:ext cx="7287120" cy="540288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DB8C8B1-6C19-E7A3-047B-1D88EA57620E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107240" y="767520"/>
                <a:ext cx="7305840" cy="542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2560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9" y="681039"/>
            <a:ext cx="8010525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5629715-B8AA-FC18-AA10-268C9602791C}"/>
                  </a:ext>
                </a:extLst>
              </p14:cNvPr>
              <p14:cNvContentPartPr/>
              <p14:nvPr/>
            </p14:nvContentPartPr>
            <p14:xfrm>
              <a:off x="2741400" y="294840"/>
              <a:ext cx="4626000" cy="5760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5629715-B8AA-FC18-AA10-268C960279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2040" y="285480"/>
                <a:ext cx="4644720" cy="577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090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7A447A6-1ACB-E1BB-04CF-B6DA30A13D54}"/>
                  </a:ext>
                </a:extLst>
              </p14:cNvPr>
              <p14:cNvContentPartPr/>
              <p14:nvPr/>
            </p14:nvContentPartPr>
            <p14:xfrm>
              <a:off x="205560" y="535680"/>
              <a:ext cx="7152840" cy="3107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7A447A6-1ACB-E1BB-04CF-B6DA30A13D5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6200" y="526320"/>
                <a:ext cx="7171560" cy="312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2194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790575"/>
            <a:ext cx="611505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89D245E-76EC-ACF9-8478-310CB7E34148}"/>
                  </a:ext>
                </a:extLst>
              </p14:cNvPr>
              <p14:cNvContentPartPr/>
              <p14:nvPr/>
            </p14:nvContentPartPr>
            <p14:xfrm>
              <a:off x="6099120" y="1107360"/>
              <a:ext cx="5447160" cy="3822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89D245E-76EC-ACF9-8478-310CB7E341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89760" y="1098000"/>
                <a:ext cx="5465880" cy="384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1601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F00923F-30B0-B4FC-623F-08FA1668950A}"/>
                  </a:ext>
                </a:extLst>
              </p14:cNvPr>
              <p14:cNvContentPartPr/>
              <p14:nvPr/>
            </p14:nvContentPartPr>
            <p14:xfrm>
              <a:off x="535680" y="562680"/>
              <a:ext cx="6465600" cy="4304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F00923F-30B0-B4FC-623F-08FA166895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6320" y="553320"/>
                <a:ext cx="6484320" cy="432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3705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4" y="666750"/>
            <a:ext cx="700087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B0F3F13-B4A7-0EAF-C08C-58D136023A1C}"/>
                  </a:ext>
                </a:extLst>
              </p14:cNvPr>
              <p14:cNvContentPartPr/>
              <p14:nvPr/>
            </p14:nvContentPartPr>
            <p14:xfrm>
              <a:off x="3044880" y="473400"/>
              <a:ext cx="5778000" cy="5197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B0F3F13-B4A7-0EAF-C08C-58D136023A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35520" y="464040"/>
                <a:ext cx="5796720" cy="521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5702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9" y="795339"/>
            <a:ext cx="5991225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FCEA48-B50F-707D-F5F8-0D4591E6AD00}"/>
                  </a:ext>
                </a:extLst>
              </p14:cNvPr>
              <p14:cNvContentPartPr/>
              <p14:nvPr/>
            </p14:nvContentPartPr>
            <p14:xfrm>
              <a:off x="6233040" y="2152080"/>
              <a:ext cx="1071720" cy="2831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FCEA48-B50F-707D-F5F8-0D4591E6AD0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23680" y="2142720"/>
                <a:ext cx="1090440" cy="284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4954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0E0CAC9-5AE9-2148-202C-F60E32AE4EF4}"/>
                  </a:ext>
                </a:extLst>
              </p14:cNvPr>
              <p14:cNvContentPartPr/>
              <p14:nvPr/>
            </p14:nvContentPartPr>
            <p14:xfrm>
              <a:off x="892800" y="660960"/>
              <a:ext cx="8555040" cy="2277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0E0CAC9-5AE9-2148-202C-F60E32AE4EF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3440" y="651600"/>
                <a:ext cx="8573760" cy="229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5953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566739"/>
            <a:ext cx="6838950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2508B1-A2E1-FE93-1A55-12B13207C62F}"/>
                  </a:ext>
                </a:extLst>
              </p14:cNvPr>
              <p14:cNvContentPartPr/>
              <p14:nvPr/>
            </p14:nvContentPartPr>
            <p14:xfrm>
              <a:off x="4464720" y="5090040"/>
              <a:ext cx="572040" cy="134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2508B1-A2E1-FE93-1A55-12B13207C62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8880" y="5026680"/>
                <a:ext cx="60336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4540AD6-2E2B-61D8-5FC5-47A64D19144C}"/>
                  </a:ext>
                </a:extLst>
              </p14:cNvPr>
              <p14:cNvContentPartPr/>
              <p14:nvPr/>
            </p14:nvContentPartPr>
            <p14:xfrm>
              <a:off x="4500720" y="5607720"/>
              <a:ext cx="303840" cy="152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4540AD6-2E2B-61D8-5FC5-47A64D19144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84880" y="5544360"/>
                <a:ext cx="33516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A49427F-A554-9234-EF4A-1F4D87A15A65}"/>
                  </a:ext>
                </a:extLst>
              </p14:cNvPr>
              <p14:cNvContentPartPr/>
              <p14:nvPr/>
            </p14:nvContentPartPr>
            <p14:xfrm>
              <a:off x="3518280" y="5063040"/>
              <a:ext cx="857520" cy="178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A49427F-A554-9234-EF4A-1F4D87A15A6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02440" y="4999680"/>
                <a:ext cx="88884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53E2F69-ECD6-4314-A65F-AF562950FD90}"/>
                  </a:ext>
                </a:extLst>
              </p14:cNvPr>
              <p14:cNvContentPartPr/>
              <p14:nvPr/>
            </p14:nvContentPartPr>
            <p14:xfrm>
              <a:off x="3804120" y="5563080"/>
              <a:ext cx="446760" cy="1522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53E2F69-ECD6-4314-A65F-AF562950FD9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88280" y="5499720"/>
                <a:ext cx="47808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F29BBC3-A523-7CAA-611F-A54AD8A697E7}"/>
                  </a:ext>
                </a:extLst>
              </p14:cNvPr>
              <p14:cNvContentPartPr/>
              <p14:nvPr/>
            </p14:nvContentPartPr>
            <p14:xfrm>
              <a:off x="62640" y="2419920"/>
              <a:ext cx="12010680" cy="40456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F29BBC3-A523-7CAA-611F-A54AD8A697E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280" y="2410560"/>
                <a:ext cx="12029400" cy="406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6852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9526E99-A67C-89E6-E222-5AD629DF6F58}"/>
                  </a:ext>
                </a:extLst>
              </p14:cNvPr>
              <p14:cNvContentPartPr/>
              <p14:nvPr/>
            </p14:nvContentPartPr>
            <p14:xfrm>
              <a:off x="946440" y="750240"/>
              <a:ext cx="9251640" cy="5679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9526E99-A67C-89E6-E222-5AD629DF6F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7080" y="740880"/>
                <a:ext cx="9270360" cy="569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8248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Shafi</dc:creator>
  <cp:lastModifiedBy>Discovery PC</cp:lastModifiedBy>
  <cp:revision>6</cp:revision>
  <dcterms:created xsi:type="dcterms:W3CDTF">2022-01-18T08:31:34Z</dcterms:created>
  <dcterms:modified xsi:type="dcterms:W3CDTF">2025-09-08T18:07:37Z</dcterms:modified>
</cp:coreProperties>
</file>