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8:28.47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455 227 24575,'-6'0'0,"-9"0"0,-21 0 0,-10 13 0,-4 4 0,-7-1 0,1-3 0,4-4 0,10-9 0,12-12 0,5-4 0,7-5 0,6-11 0,6-14 0,3-11 0,2-3 0,2 9-8191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8:28.97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24575,'0'13'0,"0"16"0,0 11 0,0 10 0,0 10 0,0 0 0,0-2 0,0-6 0,0 1 0,0-1 0,0-5 0,0 4 0,0 5 0,0-6-8191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8:31.1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78 0 24575,'0'13'0,"-6"16"0,-2 24 0,-6 14 0,-1 9 0,2 4 0,3 1 0,4 0 0,3 5 0,1-6 0,2-10 0,0-4 0,13-1 0,18-11 0,8-16 0,6-13 0,-6-11-8191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8:29.8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330 52 24575,'-1'-2'0,"1"0"0,0 0 0,-1 0 0,1 0 0,-1-1 0,0 1 0,0 0 0,0 0 0,0 0 0,0 1 0,0-1 0,-1 0 0,1 0 0,-1 1 0,1-1 0,-1 0 0,1 1 0,-1 0 0,0-1 0,0 1 0,0 0 0,0 0 0,0 0 0,0 0 0,0 0 0,0 1 0,0-1 0,0 0 0,-4 0 0,-3-1 0,-1 1 0,0-1 0,1 2 0,-1-1 0,-15 2 0,16 0 0,1 0 0,-1 0 0,1 1 0,0 0 0,0 1 0,-1 0 0,1 0 0,1 1 0,-1 0 0,1 0 0,-1 0 0,1 1 0,0 1 0,1-1 0,-1 1 0,1 0 0,0 0 0,1 1 0,0 0 0,0 0 0,0 0 0,1 0 0,0 1 0,0 0 0,1 0 0,0 0 0,0 0 0,1 0 0,0 1 0,0-1 0,1 1 0,0-1 0,1 1 0,0-1 0,0 1 0,1 0 0,2 10 0,-2-16 0,-1 0 0,1 0 0,0 0 0,0 0 0,0 0 0,1 0 0,-1 0 0,1 0 0,-1-1 0,1 1 0,0-1 0,0 1 0,0-1 0,1 0 0,-1 0 0,3 2 0,1 0 0,0-1 0,0-1 0,0 1 0,1-1 0,10 3 0,5 1 0,-19-5 0,0 1 0,0-1 0,0 1 0,0 0 0,0-1 0,-1 1 0,1 1 0,0-1 0,-1 0 0,0 1 0,1-1 0,-1 1 0,0-1 0,-1 1 0,1 0 0,0 0 0,-1 0 0,1 0 0,-1 0 0,0 1 0,0-1 0,0 0 0,0 4 0,1 10 0,0 0 0,0 0 0,-2 23 0,0-21 0,0-9 10,0 0 0,-1-1 0,0 1 0,0 0 0,-1-1 0,-1 1 0,1-1 0,-1 1 0,-1-1 0,0 0 0,-7 11 0,7-14-103,-1 0 0,0 0 1,0 0-1,0-1 0,-1 0 0,0 0 0,0-1 0,0 0 1,0 0-1,-1 0 0,0-1 0,1 0 0,-1 0 1,-1 0-1,-10 2 0,-28 4-6733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8:30.3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59 0 24575,'2'23'0,"1"0"0,1-1 0,1 0 0,1 0 0,1 0 0,12 26 0,-1 0 0,40 91 0,-39-100 0,-2 1 0,-2 0 0,-2 1 0,12 61 0,-21-76 0,-1 1 0,-1 0 0,-3 35 0,0-48 0,-1-1 0,-1 1 0,0-1 0,-1 1 0,0-1 0,-1 0 0,-1 0 0,-9 16 0,-4 0-221,-2-2 0,-2 0 0,0-1-1,-1-1 1,-56 43 0,79-67 183,-42 36-6788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8:32.12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9 24575,'0'-6'0,"0"4"0,0 15 0,0 18 0,0 17 0,0 12 0,0 9 0,0 0 0,0 0 0,0-6 0,0 0 0,0-4 0,6-13 0,15-14 0,4-12-8191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8:32.6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54 24575,'-1'22'0,"2"-1"0,0 1 0,1-1 0,1 0 0,9 35 0,-10-49 0,1-1 0,0 0 0,0 0 0,0-1 0,1 1 0,0-1 0,0 0 0,0 1 0,0-2 0,1 1 0,0-1 0,0 1 0,0-1 0,1 0 0,-1-1 0,1 0 0,0 0 0,0 0 0,0 0 0,0-1 0,0 0 0,13 2 0,-14-3 0,1 0 0,-1 0 0,1-1 0,-1 0 0,1 0 0,-1 0 0,1 0 0,-1-1 0,0 0 0,1 0 0,-1-1 0,0 1 0,1-1 0,-1 0 0,0-1 0,-1 1 0,1-1 0,0 0 0,-1 0 0,1 0 0,-1-1 0,0 0 0,0 1 0,0-2 0,-1 1 0,0 0 0,1-1 0,-1 1 0,-1-1 0,1 0 0,-1 0 0,0 0 0,0 0 0,0 0 0,-1-1 0,0 1 0,0-1 0,0 1 0,0-7 0,-1 7 0,-1 1 0,1-1 0,-1 1 0,0 0 0,0-1 0,0 1 0,-1 0 0,0 0 0,1 0 0,-1 0 0,-1 0 0,1 0 0,0 0 0,-1 1 0,0-1 0,0 1 0,0 0 0,0-1 0,-1 2 0,-5-5 0,-8-4 0,0 0 0,-1 1 0,-26-9 0,5 1 0,-9-5-1365,5 4-5461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8:33.16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24575,'6'0'0,"22"0"0,17 0 0,22 0 0,11 0 0,6 0 0,0 0 0,-6 0 0,-5 6 0,-15 3-8191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8:33.50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24575,'6'0'0,"16"0"0,15 0 0,9 0 0,9 0 0,2 0 0,9 0 0,-5 0-8191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8:37.49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155 0 24575,'-4'1'0,"-1"0"0,1 0 0,0 1 0,0-1 0,0 1 0,0-1 0,0 1 0,1 1 0,-1-1 0,1 0 0,-1 1 0,1 0 0,0 0 0,0 0 0,0 0 0,0 0 0,0 1 0,1-1 0,0 1 0,-1 0 0,-1 4 0,-6 12 0,0 0 0,-11 34 0,11-22 0,2 0 0,1 1 0,2 0 0,-2 44 0,6 136 0,3-135 0,-2-39 0,-1-10 0,2 0 0,1 0 0,10 53 0,-11-75 0,1 0 0,1 1 0,-1-1 0,1-1 0,0 1 0,1 0 0,0-1 0,0 1 0,0-1 0,1-1 0,0 1 0,0 0 0,0-1 0,0 0 0,1 0 0,0-1 0,0 0 0,1 0 0,-1 0 0,8 3 0,42 10-1365,3-6-5461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8:38.90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24575,'3'0'0,"-1"0"0,1 1 0,-1-1 0,1 1 0,-1-1 0,1 1 0,-1 0 0,0 0 0,1 0 0,-1 1 0,0-1 0,0 1 0,0-1 0,0 1 0,0-1 0,0 1 0,0 0 0,-1 0 0,1 0 0,-1 0 0,3 4 0,23 55 0,-20-42 0,54 119 0,31 88 0,-84-198 0,-2-1 0,0 1 0,-2 0 0,-1 1 0,-1-1 0,-1 0 0,-2 1 0,-5 33 0,5-56-105,1-1 0,-2 0 0,1 1 0,-1-1 0,1 0 0,-2 0 0,1 0 0,0 0 0,-1 0 0,0-1 0,0 1 0,-4 4 0,-17 12-6721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8:39.83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 38 24575,'-1'0'0,"1"0"0,-1 0 0,1 0 0,-1 0 0,1 0 0,-1 0 0,1 0 0,-1 0 0,1 0 0,-1 0 0,1 0 0,-1 0 0,1 0 0,-1-1 0,1 1 0,0 0 0,-1 0 0,1 0 0,-1-1 0,1 1 0,-1 0 0,1-1 0,0 1 0,-1 0 0,1-1 0,0 1 0,-1 0 0,1-1 0,0 1 0,0-1 0,-1 1 0,1 0 0,0-1 0,0 1 0,0-1 0,0 1 0,-1-1 0,2 0 0,-1 0 0,0 0 0,0 0 0,1 1 0,-1-1 0,1 0 0,-1 1 0,0-1 0,1 0 0,-1 1 0,1-1 0,0 0 0,-1 1 0,1-1 0,-1 1 0,1-1 0,0 1 0,0 0 0,-1-1 0,1 1 0,0-1 0,0 1 0,0 0 0,9-4 0,-1 2 0,0-1 0,1 1 0,-1 1 0,1 0 0,0 0 0,-1 1 0,1 0 0,18 3 0,-25-3 0,1 1 0,0 0 0,-1 0 0,0 0 0,1 0 0,-1 1 0,0-1 0,1 1 0,-1 0 0,0 0 0,0 0 0,0 0 0,-1 1 0,1-1 0,-1 1 0,1 0 0,-1 0 0,0 0 0,0 0 0,0 0 0,0 0 0,-1 0 0,1 0 0,-1 1 0,0-1 0,0 1 0,0-1 0,1 7 0,-1-3 0,-1-1 0,0 1 0,0-1 0,0 1 0,0-1 0,-1 0 0,0 1 0,-1-1 0,0 0 0,0 1 0,0-1 0,0 0 0,-1-1 0,0 1 0,0 0 0,-5 5 0,-4 4 0,-1-1 0,-1-1 0,0 0 0,-17 12 0,21-17 0,6-5 0,0 0 0,1 1 0,-1-1 0,1 1 0,-1 0 0,1 0 0,0 0 0,0 1 0,1-1 0,0 1 0,-3 6 0,5-10 0,-1 1 0,1 0 0,-1 0 0,1 0 0,0 0 0,0 0 0,0 0 0,0-1 0,0 1 0,1 0 0,-1 0 0,1 0 0,-1 0 0,1-1 0,-1 1 0,1 0 0,0 0 0,0-1 0,0 1 0,0 0 0,0-1 0,0 1 0,1-1 0,-1 0 0,0 1 0,1-1 0,-1 0 0,1 0 0,-1 0 0,1 0 0,0 0 0,2 1 0,18 7-35,0-1 1,0-2-1,1 0 0,-1-1 0,45 3 0,-22-2-1121,12 2-5670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8:59.39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7 24575,'0'-7'0,"0"11"0,0 24 0,0 20 0,0 8 0,0 0 0,0 4 0,0-2 0,0-4 0,0-6 0,0 3 0,0 5 0,0-1 0,0-4 0,0 3 0,6-8 0,2-12-8191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00.20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189 24 24575,'0'-1'0,"0"0"0,-1-1 0,1 1 0,0 0 0,-1 0 0,1 0 0,-1 0 0,1 0 0,-1 0 0,0 0 0,0 0 0,1 0 0,-1 0 0,0 0 0,0 0 0,0 0 0,0 1 0,0-1 0,0 0 0,0 1 0,0-1 0,0 1 0,0-1 0,0 1 0,0-1 0,-1 1 0,1 0 0,0-1 0,0 1 0,0 0 0,-1 0 0,1 0 0,0 0 0,0 0 0,0 0 0,-1 1 0,1-1 0,-2 1 0,-48 10 0,45-8 0,0 1 0,1-1 0,-1 1 0,1 0 0,-1 0 0,1 1 0,1-1 0,-1 1 0,1 0 0,-1 0 0,1 1 0,1-1 0,-1 1 0,1 0 0,-5 12 0,4-6 0,0 0 0,0 0 0,1 0 0,1 0 0,0 1 0,1-1 0,0 22 0,1-29 0,1 0 0,0-1 0,0 1 0,1 0 0,-1 0 0,1-1 0,0 1 0,0-1 0,1 1 0,-1-1 0,1 0 0,0 0 0,0 0 0,0 0 0,1-1 0,-1 1 0,1-1 0,0 0 0,0 0 0,0 0 0,0-1 0,1 1 0,-1-1 0,8 2 0,-4-1 0,0 0 0,0 0 0,0-1 0,0 0 0,1-1 0,-1 1 0,1-2 0,-1 1 0,1-1 0,-1-1 0,1 0 0,-1 0 0,14-3 0,-18 2 0,0-1 0,0 1 0,1-1 0,-2 0 0,1 0 0,0 0 0,0 0 0,-1-1 0,0 0 0,0 1 0,0-1 0,0 0 0,-1-1 0,1 1 0,-1 0 0,0-1 0,0 1 0,-1-1 0,1 0 0,-1 1 0,0-1 0,0 0 0,-1 0 0,1 0 0,-1 0 0,-1-6 0,1 2 0,0 0 0,0 1 0,-1-1 0,0 1 0,-1-1 0,1 1 0,-2-1 0,1 1 0,-1 0 0,-1 0 0,1 0 0,-1 1 0,-1-1 0,-6-9 0,5 13-80,0-1 0,0 1-1,0 0 1,-1 0 0,1 1-1,-1-1 1,0 1 0,0 1-1,0 0 1,0 0 0,0 0 0,-1 1-1,1 0 1,0 0 0,-1 1-1,-11 0 1,-23 2-6746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01.80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9 24575,'0'-6'0,"0"4"0,0 8 0,7 17 0,1 10 0,0 6 0,5 10 0,0 1 0,-2 0 0,9 4 0,2-2 0,-3-2 0,-5 3 0,-4 4 0,-5 0 0,-3-4 0,-1-11-8191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02.29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24575,'0'7'0,"0"14"0,0 10 0,0 13 0,0 11 0,0 9 0,0 13 0,13 6 0,4-5 0,5-3 0,-1-1 0,3-14 0,-3-10 0,7-8 0,0-10-8191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02.92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27 1 24575,'-1'0'0,"0"0"0,-1 1 0,1-1 0,0 1 0,0-1 0,0 1 0,0-1 0,0 1 0,0 0 0,0 0 0,0-1 0,0 1 0,0 0 0,0 0 0,0 0 0,1 0 0,-1 0 0,0 0 0,1 0 0,-1 0 0,1 0 0,-1 1 0,1-1 0,-1 0 0,1 0 0,0 0 0,0 1 0,-1 1 0,-2 37 0,3-32 0,1 0 0,0 0 0,1 0 0,0-1 0,0 1 0,1 0 0,0-1 0,0 0 0,1 0 0,0 0 0,0 0 0,1 0 0,-1-1 0,2 0 0,-1 0 0,0 0 0,1-1 0,13 10 0,-12-10 0,0-1 0,0 1 0,1-1 0,-1 0 0,1-1 0,0 0 0,0 0 0,0-1 0,1 0 0,-1 0 0,0-1 0,1 0 0,-1 0 0,1-1 0,-1 0 0,1-1 0,15-3 0,-20 3 0,0 0 0,0 0 0,0-1 0,0 0 0,0 1 0,0-2 0,0 1 0,-1 0 0,1-1 0,-1 1 0,0-1 0,1 0 0,-1 0 0,0-1 0,-1 1 0,1 0 0,-1-1 0,1 0 0,-1 0 0,0 0 0,-1 1 0,1-2 0,0 1 0,-1 0 0,0 0 0,0 0 0,-1-1 0,1 1 0,-1 0 0,0-1 0,0 1 0,0 0 0,0-1 0,-1 1 0,0 0 0,0 0 0,0-1 0,-1 1 0,1 0 0,-1 0 0,0 0 0,0 0 0,0 1 0,0-1 0,-1 0 0,0 1 0,0 0 0,0 0 0,0 0 0,0 0 0,0 0 0,-7-3 0,2 1-195,-2 1 0,1 0 0,0 1 0,-1 0 0,1 1 0,-19-2 0,-17-1-6631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03.32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24575,'0'13'0,"0"11"0,0 19 0,0 16 0,6 11 0,3 6 0,-1 2 0,11 2 0,3-8 0,-3-9 0,2-2 0,-3-12-8191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03.79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154 0 24575,'-6'0'0,"-15"0"0,-4 6 0,-4 9 0,3 14 0,6 22 0,7 27 0,5 19 0,4 19 0,2 9 0,3 8 0,0 1 0,6 3 0,15-9 0,10-14 0,12-13 0,12-24 0,-4-26-8191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04.70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24575,'2'0'0,"0"1"0,0-1 0,0 1 0,0-1 0,0 1 0,0 0 0,0 0 0,-1 0 0,1 0 0,0 0 0,0 0 0,-1 0 0,1 0 0,-1 1 0,1-1 0,-1 1 0,2 1 0,22 33 0,-18-24 0,28 47 0,28 64 0,20 36 0,-70-137 0,0 1 0,-1 0 0,-2 1 0,0 1 0,-2 0 0,0 0 0,-2 0 0,4 35 0,-8-44 0,-2 1 0,0 0 0,-1-1 0,0 1 0,-1-1 0,-1 1 0,-1-1 0,0 0 0,-1 0 0,-1 0 0,0-1 0,-1 0 0,-1 0 0,-11 16 0,3-11-195,-2-1 0,1-1 0,-2 0 0,-1-1 0,0-1 0,-37 22 0,8-6-6631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05.30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 24575,'37'-1'0,"-16"0"0,0 1 0,0 0 0,0 2 0,0 0 0,24 6 0,-41-7 0,0 1 0,0-1 0,0 0 0,0 1 0,-1 0 0,1 0 0,-1 0 0,1 0 0,-1 1 0,0-1 0,0 1 0,0 0 0,0 0 0,0 0 0,-1 0 0,1 1 0,-1-1 0,0 1 0,0-1 0,0 1 0,-1 0 0,1 0 0,-1-1 0,0 1 0,0 0 0,0 0 0,0 1 0,-1-1 0,0 0 0,0 0 0,0 0 0,-1 5 0,-8 47 0,6-42 0,0-1 0,1 1 0,1-1 0,0 1 0,1 20 0,0-31 0,1-1 0,-1 1 0,1 0 0,0 0 0,0 0 0,0 0 0,0-1 0,1 1 0,-1 0 0,1-1 0,-1 1 0,1-1 0,0 0 0,0 1 0,0-1 0,0 0 0,0 0 0,1 0 0,-1-1 0,1 1 0,-1-1 0,1 1 0,-1-1 0,1 0 0,0 0 0,0 0 0,0 0 0,-1 0 0,7 0 0,5 1 15,0-1 0,0-1 0,-1 0 0,1-1 0,0 0 0,0-1 0,25-8 0,4-3-758,41-20 1,-35 12-6084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07.3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37 1 24575,'-2'0'0,"1"1"0,-1-1 0,1 1 0,0 0 0,-1 0 0,1 0 0,0 0 0,-1 0 0,1 0 0,0 0 0,0 0 0,0 0 0,0 1 0,0-1 0,0 0 0,0 1 0,1-1 0,-1 0 0,0 1 0,1-1 0,-1 1 0,1-1 0,-1 1 0,1 0 0,0-1 0,0 3 0,-8 52 0,8-48 0,-4 443 0,5-420 0,1 0 0,2 0 0,12 52 0,-12-71 0,0 0 0,0 0 0,2 0 0,-1-1 0,1 0 0,1 0 0,0-1 0,0 0 0,1 0 0,1 0 0,-1-1 0,13 9 0,2-1-151,2-2-1,0 0 0,0-2 0,1 0 1,1-2-1,0-1 0,0-1 1,44 8-1,24 1-6674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08.25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24575,'1'11'0,"1"-1"0,0 0 0,1 1 0,0-1 0,1 0 0,0-1 0,0 1 0,8 11 0,5 14 0,1 2 0,2-2 0,33 47 0,23 39 0,-68-105 0,-1 0 0,0 0 0,-1 1 0,-1 0 0,-1 0 0,3 23 0,-3-12 0,-2 0 0,-1 0 0,-4 49 0,1-65 0,0-1 0,0 1 0,-1-1 0,-1 0 0,0 0 0,0 0 0,-1-1 0,0 1 0,-1-1 0,0 0 0,-12 14 0,2-7-455,0-1 0,-35 28 0,14-19-6371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08.79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24575,'0'13'0,"0"10"0,0 8 0,0 11 0,0 5 0,0 1 0,0-2 0,0 5 0,0 5 0,0 1 0,13-10 0,10-13 0,2-12-8191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09.39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13 9 24575,'0'23'0,"0"-1"0,2 1 0,0-1 0,2 1 0,1-1 0,8 25 0,-11-40 0,1 0 0,0 0 0,1 0 0,0-1 0,0 1 0,0-1 0,1 0 0,0 0 0,0 0 0,0-1 0,1 1 0,-1-1 0,2-1 0,-1 1 0,0-1 0,1 0 0,0-1 0,0 1 0,0-1 0,0-1 0,14 4 0,1-1 0,0-2 0,-1 0 0,1-2 0,0 0 0,28-3 0,-42 1 0,0 0 0,1-1 0,-1 0 0,0 0 0,0-1 0,0 0 0,11-6 0,-16 6 0,1 1 0,-1-1 0,1 1 0,-1-1 0,0 0 0,0 0 0,0 0 0,-1 0 0,1-1 0,-1 1 0,0-1 0,0 0 0,0 1 0,0-1 0,2-7 0,-3 5 0,0 0 0,-1 0 0,1 0 0,-1 0 0,0 0 0,-1 0 0,0 0 0,0 0 0,0 0 0,0 0 0,-1 0 0,0 0 0,0 0 0,-1 1 0,0-1 0,0 1 0,0 0 0,-5-6 0,2 2 0,0 1 0,-1 0 0,-1 0 0,0 0 0,0 1 0,0 1 0,0-1 0,-1 1 0,-16-8 0,4 6-114,-1 0 1,1 2-1,-1 1 0,0 0 0,0 2 1,-1 0-1,1 2 0,0 0 0,-1 1 1,1 2-1,-26 4 0,11 4-6712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05.79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24575,'7'0'0,"14"0"0,10 0 0,7 0 0,9 0 0,2 6 0,1 3 0,3-1 0,-1-1 0,5-2 0,-9 4 0,-12 1-8191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06.14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22 24575,'0'13'0,"6"4"0,9-1 0,8-3 0,6-4 0,11-3 0,12-3 0,9-2 0,7-1 0,18 0 0,25-7 0,20-2 0,19 0 0,16-10 0,5-3 0,-1 3 0,-29 4-8191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25.84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191 2 24575,'17'0'0,"49"-2"0,0 4 0,99 13 0,14 10 0,-863-26-1365,706 1-5461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13:41:35.02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6524 13146 0,'-25'0'31,"-25"0"-15,25 0-16,1 0 15,-26 0-15,0 0 0,-24 0 16,24 0 0,1 0-16,-1 0 0,-24 0 15,-1 0-15,1 0 16,-1 0-16,1 25 16,-25-25-16,-50 0 15,25 0-15,25 0 16,-50 0-16,25 0 15,0 0-15,-25 0 16,75 0-16,-1 0 16,1 0-16,-1 0 15,1 0-15,24 0 16,1 0-16,-1 0 16,1 0-16,-26 0 15,1 0-15,-1 0 0,26 0 16,-1 0-16,1 0 15,24 0-15,-25 0 16,0 0-16,1 0 16,-1 0-16,25 0 15,-24 0-15,-1 0 0,1 0 16,-1 0 0,0 0-16,1 0 15,-1 0-15,1 0 16,-1 0-16,25 25 15,0-25-15,-24 0 16,-1 0 0,1 0-16,49 50 15,-50-50-15,0 0 16,26 0 0,-26 0-16,50 25 15,-75-25-15,26 0 16,24 0 15,-25 24 0,26-24 16,73 0 63,1 0-110,24 0 15,50 0-15,0 0 16,25 0-16,-25 0 15,50 0-15,-50 0 16,25 0-16,-50 0 0,25 0 16,25 0-16,-50 0 15,0 0-15,0 0 16,25 50-16,-24-50 16,-1 0-16,-25 0 15,1 0-15,24 0 16,0 50-16,0-50 15,25 0-15,-49 0 16,-1 0-16,1-25 16,-1 25-16,-24 0 15,-1 0-15,-24 0 16,-25-25-16,50 25 16,-1 0-1,1 0 16,-25 0-31,-1 0 32,-48 0 15,-1 0-47,0 0 15,-25 0-15,-24 0 16,0 0-16,-26 0 15,-24 0-15,0 0 0,-49 0 16,-1 0-16,-24 0 16,24 0-1,25 0-15,-24 0 0,-1 0 16,25 0-16,-25 25 16,1-25-16,24 0 15,25 0-15,25 0 16,0 0-16,49 0 15,-24 0-15,49 0 16,0 0-16,0 0 16,-24 0-16,24 0 15,0 0-15,-25 0 16,25 0-16,1 0 16,-26 0-16,0 49 15,1-49 1,24 0 15,50 0 16,0 0-31,49 0-1,-24 0-15,24 0 16,25 0-16,50-24 15,-50 24-15,75 0 0,0-50 16,-1 50 0,-24-50-16,-25 50 15,25-49-15,-50 49 16,50-50-16,-25 50 0,25 0 16,-50 0-1,0-50-15,-24 50 0,-1 0 16,1 0-16,-1 0 15,0 0-15,1 0 0,-1 0 16,1 0 0,-1 0-16,-24 0 15,-1 0-15,26 0 16,-26 0-16,1 0 16,-25 0-16,-1 0 0,26 0 15,-25 0-15,-25-24 16,49 24-1,1 0-15,-25 0 0,25 0 16,-1-50 0,-24 50-16,25 0 31,-26 0-15,1 0-1,0 0 1,-25-25-1,50 25-15,-26 0 16,1 0 15,0 0 1,25 0 61,-26 0-77,1 0 0,25 0 15,-25 0-31,-1 0 31,-48 0 32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13:41:41.0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15677 1811 0,'-25'0'16,"0"0"15,0 0-15,-24 0-1,-26 0 1,26 0-16,-1 0 15,-25 0-15,1 0 16,0 0-16,-1 0 16,1 0-16,-1 0 15,1 0-15,0 0 16,-1 0-16,1 0 16,-1 0-16,1 0 0,0 0 15,24 0 1,0 0-16,25 0 15,-49 0-15,24 0 0,1 0 16,-1 0 0,1 0-16,-1 0 15,-24 0-15,-1-25 16,1 25-16,-1 0 0,1 0 16,0 0-16,24 0 15,-24 0-15,-1 0 16,1 0-16,24 0 0,0 0 15,1 0 1,-1 0-16,-24 0 16,-1 0-16,1 0 15,0 0-15,24 0 16,0 0-16,26 0 16,-51 0-16,26 0 15,-26 0 1,50 0-1,1 0-15,-26 0 0,25-50 16,0 50 0,-24 0-16,24 0 15,0 0-15,-25 0 16,-24 0 0,49 0-16,0 0 15,1 0 1,24 25 62,24-25-62,1 0-16,25 0 15,-1 0-15,1 0 16,25 0-16,-1 0 15,25 0-15,50 0 16,-25 0-16,50 0 16,-1 0-16,-24 0 15,25 0-15,-1 0 0,26 0 16,-1 0 0,-24 0-16,24-25 15,1 25-15,-26 0 16,-24 0-16,0 0 15,-25 0-15,-50 0 0,1 0 16,-1 0-16,1 0 16,-1 0-16,1 0 15,-1 0-15,-24 0 16,-1 0-16,1 0 16,-1 0-16,-24 0 15,25 0-15,-25 0 16,-1 0-16,26 0 15,0 0 1,-50 25-16,74-25 16,-24 0-1,-1 0 1,-24 0 0,0 0 15,-50 0 0,0 0-15,-24 50-1,-26-50-15,1 0 0,-25 0 16,-50 0 0,25 0-16,-25 0 0,25 0 15,-50 0-15,50 49 16,-25-49-16,25 0 15,-49 0-15,49 0 0,-25 0 16,25 0 0,-25 0-16,25 0 15,25 0-15,0 0 16,-1 0-16,-24 0 16,25 0-16,0 0 15,0 0-15,-25 0 16,0-24-16,24 24 15,26 0-15,0 0 0,-1 0 16,1 0 0,24 0-16,-24 0 0,24-25 15,-24 25 1,49 0-16,0 0 0,0 0 16,-24 0-16,24 0 15,-50 0 1,26 0-1,-1 0 1,1 0 0,73 0 77,26 0-77,49 0-16,25 0 0,50 0 16,0 0-16,24 0 15,-24 0-15,-26 0 0,26 49 16,-25-49 0,-25 0-16,-25 0 0,50 0 15,-50 0 1,0 0-16,1 0 0,-26 0 15,0 0 1,1 0-16,-50 0 16,24 0-16,-73 0 31,-26-24-31,-25 24 16,1 0-16,-25 0 15,-25 0-15,-50 0 16,-24 0-16,-1 0 15,-24 0-15,25 0 16,-1 0-16,1 0 16,24 0-16,25 0 15,50 0-15,0 0 16,24 0-16,26 24 16,24-24-16,-49 0 15,98 0 63,1 0-62,50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13:36:29.491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4514 3944 0,'-24'0'203,"-26"0"-188,0 0 1,26 0 0,-26 0-16,25 0 15,0 0-15,1 0 16,-26 0 0,25 0 15,25-25-16,0-24 1,0 24 0,0 0-1,0 0 1,0-49-16,0 24 16,0 25 15,-25 25 31</inkml:trace>
  <inkml:trace contextRef="#ctx0" brushRef="#br0" timeOffset="634.98">4465 3696 0,'0'-50'31,"0"75"63,0 25-79,0-25-15,0-1 16,0 26-16,25-25 0,-25 0 16,0-1-1,0 51-15,0-26 0,0-24 16,0 0-16,0 25 16,0-26-16,0 1 15,0 25-15,0-1 16,0-24-1,0 0 17,24-25-1</inkml:trace>
  <inkml:trace contextRef="#ctx0" brushRef="#br0" timeOffset="1413.01">5035 3870 0,'0'-50'16,"-24"50"0,-1 0-1,0 0 1,0 0 15,25 25-15,0 0 15,0-1-15,0 1-1,0 25 16,0-25 32,25-25-16,25 0-32,-26 0 1,26 0 15,-50 24 1,25-24-32,-25 50 0,0-25 15,0 0 1,0 24-1,-50-24 1,25-25 0,25 50-1,-49-50-15,-1 0 16,50 24-16,-49-24 16</inkml:trace>
  <inkml:trace contextRef="#ctx0" brushRef="#br0" timeOffset="2680.44">5631 4440 0,'-50'0'110,"0"0"-95,1 0 1,24 0-16,0 0 16,-24 0-16,-1 0 15,25 0-15,0 0 16,-24 0-16,24 0 16,0 0-16,0 0 15,-24 0-15,24 0 0,0 0 16,-24 0-16,-1 0 15,0 0-15,1 0 16,-1 0-16,0 0 16,1 0-16,-26 0 15,26 0-15,-1 0 16,1 0-16,-1 0 16,25 0-16,-24 0 0,24 0 0,0 0 31,-25 0-31,26 0 15,-1 0-15,0 0 16,-25 0-16,26 0 16,-26-25-16,25 25 15,-24 0-15,-26 0 16,50 0 0,1 0-16,-26 0 0,25 0 15,0 0 1,1 0-16,-26 0 15,25 0-15,0 0 16,-24 0-16,-1 0 16,0 0-1,26 0-15,-1 0 16,-25 0-16,25 0 16,1 0-16,-1 0 0,-25 0 15,1 0 1,-1 0-1,0 0 1,26 0 0</inkml:trace>
  <inkml:trace contextRef="#ctx0" brushRef="#br0" timeOffset="3981.97">3894 3597 0,'0'-25'15,"0"50"63,0 49-62,0-49-16,0 25 16,0-26-16,0 1 15,0 25-15,0-25 16,0-1-16,50 26 0,-50 0 15,0-1 1,0-24-16,0 0 16,0 24-16,0-24 15,0 0-15,25 25 0,-25-26 16,0 1 0,0 25-16,0-25 15,0-1-15,49 26 16,-49 0-1,0-26-15,0 1 16,0 0-16,0 25 0,0-26 16,25 26-16,-25 0 15,0-26-15,0 1 16,0 0 0,0 50-16,0-26 15,0-24-15,0 0 16,0 24-16,0 1 15,0 0 1,0-26-16,0 26 16,0-25-1,0 49 1,0-24-16,0-25 16,0-1-16,0 51 15,0-50-15,0-1 0,0 26 16,0 0-16,-49-1 15,49 1-15,0-25 16,0 24-16,0 1 16,-25 0-16,25-26 0,0 26 15,0 0 1,0-26-16,0 51 16,0-26-16,0 1 15,0 0-15,0-1 16,0 1-16,0-1 15,0-24-15,0 0 16,0 25-16,0-26 16,0 1-16,0 0 0,0 25 15,0-1 1,0-24 0,0 0-1</inkml:trace>
  <inkml:trace contextRef="#ctx0" brushRef="#br0" timeOffset="6767.93">3423 3919 0,'0'-49'141,"0"24"-126,25 25 48,24 0-47,-24 49 15,-25 1-16,0-25 1,0 0 0,0 24 15,0-24-15,0 0-1,-25-25 1,-24 0-1,49 49-15,-25-49 16,25 25 62,50-25-31,-26 0-31,1 0-1,0 0 1,25 0 0,-26 0-1,1 0 32</inkml:trace>
  <inkml:trace contextRef="#ctx0" brushRef="#br0" timeOffset="9132.68">4415 4936 0,'-25'0'47,"25"-49"62,0 24-62,25 25-16,-25-25 0,50 25-15,-25 0 15,-1 0 0,1 0 16,-25 25-31,0 24 0,0-24 15,0 0-16,0 25 1,-25-50-16,25 49 0,-24-49 31,24 25-31,-50-25 16,50 25 0,-25-25-1,25 25 32,75-25-16,-26 0-15,1 0 0,-25 0-1,-1 0 1,26 0-1,0 0 1,-1 0 15,-24 0-31</inkml:trace>
  <inkml:trace contextRef="#ctx0" brushRef="#br0" timeOffset="9857.84">4986 4862 0,'49'0'62,"-24"0"-31,-25-25-31,25 25 16,-25 50 62,0-26-62,-50 1-1,50 25-15,-24-50 16,24 25-16,0-1 31,0 26 1,49-50-17,1 0 1,-25 0-1,-1 0 1,26 0 0,-25 0 15,0 0 63</inkml:trace>
  <inkml:trace contextRef="#ctx0" brushRef="#br0" timeOffset="13091">7367 3026 0,'0'25'78,"0"0"-62,0 24-1,0 1 1,0 0-1,0-26 1,0-73 93,0 24-93,0 0 0,0-24-1,0 24 1,50 25-16,-50-25 16,49 25-16,-49-25 0,50 25 15,-50-49 1,49 49-16,1-25 15,-25 25 1</inkml:trace>
  <inkml:trace contextRef="#ctx0" brushRef="#br0" timeOffset="13694.91">7739 3125 0,'0'25'31,"0"0"1,50-25-32,-26 0 15,1 0 1,0 0 0,25 0-1,-26 0 16,-24-25-31,0-24 32,0 24-17,-49 25 17,24 0-1,0 0-16,25 25-15,0-1 16,0 26 0,0-25-1,0 0 1,25-25-16,49 0 31,-24 0-15,-25 0-16,0 0 15</inkml:trace>
  <inkml:trace contextRef="#ctx0" brushRef="#br0" timeOffset="14465.04">8161 3125 0,'0'-24'15,"0"48"32,0 26-15,25-50-32,-25 25 15,49-25 1,-49-50 78,0 25-79,0 1 1,25 24-16,-25-25 15,25 25 1,24 49 47,-49-24-48,0 25-15,25-50 16,0 0 31,25-25-32,-50 0 1,24 25-16,-24-25 16,25-24-1,25 24 1,-25 50 31,-25 24-32,0 1 1,0 0 0,0-1-16,0-24 31,49 25-16,26-50 1</inkml:trace>
  <inkml:trace contextRef="#ctx0" brushRef="#br0" timeOffset="16654.68">3299 4887 0,'50'0'78,"-50"-50"-78,24 50 15,-24-25 1,75 25-16,-50-25 16,24 25-16,-24 0 15,0-49-15,24 49 16,1 0 15,-50 49 0,0-24-15,0 0 0,0 25-1,-25-50-15,25 24 16,-25-24-16,25 50 16,-24-50-16,24 25 0,-25-25 15,25 49-15,-50-49 16,50 25-16,-25-25 15,25 25 1,0 0 62,50-25-47,0 0-31,-1 0 16,1 0 0,-25 0-1,0 0-15,24 0 16,-24 0-16,0 0 16</inkml:trace>
  <inkml:trace contextRef="#ctx0" brushRef="#br0" timeOffset="17749.73">3026 5680 0,'0'-49'47,"0"24"-16,25 25-15,25 0-1,-1 0 1,-24 0-16,25-25 15,-1 25-15,26 0 16,-26 0-16,26 0 16,-26 0-16,1 0 15,-1 0-15,1 0 16,25 0-16,-26 0 16,26 0-16,-1 0 15,-24 0-15,24 0 16,0 0-16,1 0 15,-1 0-15,-24 0 16,-1 0-16,1 0 0,0 0 16,-1 0-16,26 0 15,-1 0-15,-24 0 16,24 0-16,-24 0 16,-25 0-16,24 0 15,1 0-15,-1 0 16,1 0-16,0 0 15,-26 0-15,1 0 16,25 0-16,-25 0 16,24 0-16,-24 0 15,25 0-15,-26 0 0,1 0 16,25 0 0,24 50-16,-49-50 0,0 0 0,0 0 15,24 0 1,-24 0-16,0 0 15,24 0-15,-24 0 16,0 0-16,0 0 16,25 0-16,-1 0 15,-24 0 1,0 0 15,-25 24-31,49-24 31,-24 0 1</inkml:trace>
  <inkml:trace contextRef="#ctx0" brushRef="#br0" timeOffset="18417.48">5011 5854 0,'0'-25'15,"0"100"48,24-51-63,-24 1 0,0 25 16,0-25-16,0-1 15,50 26-15,-50 0 16,0-26-1,0 1 17</inkml:trace>
  <inkml:trace contextRef="#ctx0" brushRef="#br0" timeOffset="18849.7">4738 5904 0,'0'24'63,"0"1"-63,0 0 15,0 25-15,0-26 16,0 1-16,0 25 16,24-50-16,-24 49 15,0 1 1,0-25-1,0 0 1</inkml:trace>
  <inkml:trace contextRef="#ctx0" brushRef="#br0" timeOffset="23167.74">7813 5110 0,'0'-50'15</inkml:trace>
  <inkml:trace contextRef="#ctx0" brushRef="#br0" timeOffset="39119.89">7962 3696 0,'0'-25'63,"0"75"46,0-1-93,0-24-1,0 25-15,0-25 16,0-1-16,0 1 16,0 25-16,0-1 15,50-49 1,-50 50-16,0-25 15,25 24 1,-25-24 15,0 0 32</inkml:trace>
  <inkml:trace contextRef="#ctx0" brushRef="#br0" timeOffset="44437.71">8086 4911 0,'0'-24'125,"-24"24"-125,-26 0 15,25 0 17,0 0-1,25 49-31,0-24 31,-49-25-15,49 25-1,0 24 1,-25-24 0,25 25-1,0-25 1,0 24 0,0-24 15,0 0-16,0 24 17,0-24-17,0 0 17,49-25-17,-24 50 1,0-50 15,25 0-15,-25 0-1,-1 0 1,-24-25 0,50 25-16,-50-25 31,50 25-31,-50-25 15,49 25 1,-49-49-16,25 49 0,-25-25 16,0 0-1,25-25 1,-25 26 0,0-1-1,0 0 1,0-25 15,0 26-15,0-1-1,0-25 17,-25 50-17,-25-25 1,26 25-1,-1 0 1,0 0 0,-49 0 15,49 0-15,0 0-1,0 0 1</inkml:trace>
  <inkml:trace contextRef="#ctx0" brushRef="#br0" timeOffset="46799.44">3522 5904 0,'-49'0'15,"24"0"32,25-25 0,0 0 0,49 25-16,1 0-31,-25 0 16,0 0 0,24 0-1,-49 25 16,0 24-15,0 1 0,0 0-1,0-26-15,0 26 16,-25-50 0,25 50-16,0-1 15,-24-49 1,24 25-16,-25-25 15,25 25-15,-50-25 16,50 49-16,-49-24 16,73-25 77,1 0-93,25 0 16,-25 0 0,24 0-1,-24 0 1,0 0 15</inkml:trace>
  <inkml:trace contextRef="#ctx0" brushRef="#br0" timeOffset="48029.86">2902 6722 0,'0'-25'31,"0"0"47,25 25-78,0 0 16,24 0 0,1-49-1,0 49-15,-26 0 16,1 0-16,25-25 15,-25 25-15,-1 0 16,1 0-16,50 0 16,-26-50-16,1 50 15,24 0-15,-24 0 16,-1-24-16,26 24 16,-25 0-16,-1 0 0,26 0 15,-26 0-15,26-50 16,-1 50-1,0 0-15,1 0 0,-1-25 16,1 25-16,-1 0 16,-24 0-16,24 0 15,-49 0-15,0 0 16,-1 0-16,26 0 16,-25 0-16,0 0 15,-1 0-15,26 0 16,-25 0-16,0 0 15,24 0-15,1 0 16,-25 0 0,24 0-1,1 0-15,-50 25 16,50-25 0,-26 0-16,1 0 0,-25 50 15,50-50-15,24 0 31,-49 24-31,0-24 16,24 50 0,1-50-1,-25 0 1,0 25-16,49-25 16,-24 49-1,-26-49 1,26 0-1,0 0-15,-1 0 32,-24 0-17,25 0 1,-25 0 0,49 0-1,-24 0 1,-26 0-1,-48 0 64</inkml:trace>
  <inkml:trace contextRef="#ctx0" brushRef="#br0" timeOffset="49222.76">3919 6623 0,'0'25'47,"0"-1"-16,25-24-31,-25 25 16,0 50-1,0-26-15,50-24 16,-50 0-16,0 49 16,0-49-16,24 0 15,-24 25-15,0-26 16,50 26-16,-50 0 15,0-1-15,25 50 16,-25-24-16,0-26 16,49 1-16,-49 0 0,0-1 15,25 1-15,-25 24 16,0-49-16,50 0 16,-50 24-16,0-24 15,0 0-15,25 25 16,-25-26-16,0 1 15,0 0-15,0 25 16,0-25-16,0-1 16,0 1-16,0 50 15,0-51 1</inkml:trace>
  <inkml:trace contextRef="#ctx0" brushRef="#br0" timeOffset="52800.56">5035 6921 0,'-49'0'94,"24"0"-79,-25 0 1,1 0 0,-1 0 15,50 24 31,25-24-46,-25 50 0,0-25-1,0 0 17,25-25 30,0 0-31,24 0 1,-24 0-17,0 0 16,0 0-15,-25 24 15,0 26 1,0-25-17,0 0 1,0 24-1,-25-49 1,-25 50 0,-24-50-1,74 25-15,-25-25 16,0 0 0</inkml:trace>
  <inkml:trace contextRef="#ctx0" brushRef="#br0" timeOffset="55524.7">8037 6028 0,'25'0'172,"-25"24"-157,0 1 1,24 25-1,-24-25-15,0-1 16,0 51 0,0-50-1,0 24 1,50-49 0,-50 25-16,0 25 31,25-50-31,-25 24 15,0 1 32</inkml:trace>
  <inkml:trace contextRef="#ctx0" brushRef="#br0" timeOffset="58379.86">3373 7119 0,'0'-50'16,"0"26"46,25 24-46,25 0 0,-1 0-1,1 0 1,-25 0-1,0 0 17,-25 24-32,0 51 31,0-50-15,0-1-1,0 1 1,-25-25-16,25 50 15,-25-50-15,25 25 16,-50-25 15,50 24 1,25-24 30,0 0-46,25 0-1,-1 0 1,-24 0 0,25 0-1</inkml:trace>
  <inkml:trace contextRef="#ctx0" brushRef="#br0" timeOffset="59754.91">2753 7590 0,'50'0'47,"-50"-49"-47,25 49 16,24 0 0,-24 0-16,50 0 15,-51 0 1,26 0-16,24 0 15,1-25-15,-1 25 16,1 0-16,-26 0 16,1 0-16,-1 0 15,1 0-15,0 0 16,24-50-16,-24 50 16,-1 0-16,1 0 0,0 0 15,-1 0-15,1 0 16,24 0-16,1 0 15,-1 0-15,0 25 16,1-25-16,-1 0 16,-24 0-16,24 0 15,-24 0-15,-1 25 0,1-25 16,0 0 0,24 0-16,1 0 15,-1 0-15,-24 0 0,-1 0 16,1 0-1,-1 0-15,1 0 0,0 0 16,-1 0 0,26 0-16,-1 0 0,0 0 15,1 0-15,-1 0 16,1 49-16,-1-49 16,1 0-16,-1 0 15,0 0-15,1 0 16,-1 0-16,1 0 15,24 0-15,-25 0 0,25 0 16,1 0 0,-1 0-16,0-24 15,-24 24-15,-1 0 16,0 0-16,26-25 16,-51 25-16,1 0 0,-1 0 15,1 0-15,-25 0 16,24 0-16,-24-50 15,0 50 1</inkml:trace>
  <inkml:trace contextRef="#ctx0" brushRef="#br0" timeOffset="60870.42">4762 7813 0,'0'-49'31,"25"24"-15,25 25 15,-25 0-15,0 0-16,-1 0 16,26 0 15,-50 50 0,0-1-15,0-24-1,0 25-15,-25-50 16,25 49 0,-25-49-16,25 50 15,-49-50-15,49 50 16,-25-50-16,25 49 0,-50-24 31,75-25 47,25 0-78,-25 0 16,-1 0-16,26 0 15,-25 0-15,0 0 16,-1 0-16,26 0 16,-25 0-16,0 0 15,24 0 1,1 0 0</inkml:trace>
  <inkml:trace contextRef="#ctx0" brushRef="#br0" timeOffset="62242.93">8260 6871 0,'0'25'78,"0"24"-62,25 1-1,-25 24 1,0-49-16,0 25 0,0-1 15,0-24 1,0 0 0,25 25-1,-25-26 1</inkml:trace>
  <inkml:trace contextRef="#ctx0" brushRef="#br0" timeOffset="64657.91">3522 7789 0,'25'0'63,"25"0"-48,-50-25-15,24 25 16,1 0 0,25 0-1,24 0 1,-49 25 0,-25 24-1,0-24 1,0 0-1,0 24 1,0 1 0,0-25-1,-49-25 1,49 50-16,-50-50 16,50 24-16,-25-24 15,0 50 1,-24-50-1,73 0 79,1 0-78,25 0-1,-25 0 1,24 0 0,-24 0-1</inkml:trace>
  <inkml:trace contextRef="#ctx0" brushRef="#br0" timeOffset="65594.92">3274 8558 0,'50'0'32,"-1"0"-17,-24-50 1,50 50-16,-51 0 15,26 0-15,0 0 16,-1 0-16,1 0 16,24 0-16,1 0 15,-1 0-15,1 0 16,-1 0-16,0 0 16,-24 0-16,24 0 15,-24 0-15,24 0 16,1 0-16,-26 0 15,26 0-15,74 0 16,-50 0-16,-25 0 0,1 0 16,24 0-16,0 0 15,-24 0 1,-1 0-16,0 0 16,-24 0-16,0 0 0,24 0 15,-24 0-15,24 0 16,0 0-16,-24 25 15,25-25-15,-1 0 16,25 0-16,25 49 16,-49-49-16,-1 0 15,0 0-15,1 0 16,24 0-16,-25 0 16,1 0-16,-1 0 15,1 0-15,-1 0 0,1 0 16,-1 0-16,0 25 15,-24-25 1,0 0-16,-1 0 16,1 0-16,24 0 0,-24 0 15,-25 0-15,-1 0 16,26 50 0,-75-50 46</inkml:trace>
  <inkml:trace contextRef="#ctx0" brushRef="#br0" timeOffset="66977.73">4192 8136 0,'25'0'31,"-25"25"0,0 0 0,49-25-15,-49 74-16,0-24 16,25-50-1,-25 49-15,0-24 16,0 0-16,0 24 15,25-24-15,-25 0 16,0 25-16,0-26 16,0 1-16,0 25 15,50-25-15,-50 24 16,0 1-16,0-1 0,0 1 16,0 0-16,0-26 15,0 1-15,0 25 16,0-25-16,0 0 15,0-1-15,0 26 16,0 0 0,0 24-1,0-24-15,0-26 16,0 26 0,24 0-1,-24-26-15,0 1 16,0 25-1,0-25 1</inkml:trace>
  <inkml:trace contextRef="#ctx0" brushRef="#br0" timeOffset="67704.75">4961 8731 0,'25'50'78,"-25"-1"-63,0 1-15,0-25 16,25 24-16,-25 1 16,0 25-16,0-26 15,0 1-15,0-25 0,0 24 16,0-24-16,0 25 31</inkml:trace>
  <inkml:trace contextRef="#ctx0" brushRef="#br0" timeOffset="69179.6">8409 7962 0,'-25'0'78,"25"25"-63,-50-25-15,50 25 32,-24-25-32,24 25 15,0 0 1,0 24-1,0 1 1,0-25-16,0-1 16,0 26 15,49-50 0,-24 0-15,0 0-16,0 0 15,-25-25 1,49 25-16,-49-25 31,25 25-31,-25-24 16,25 24 0,-25-25-1,0-25 1,0 25 15,0 1 0,0-26 1,0 25 14,-50 25-30,25 0 0,1 0 15,-1 0-15,-25 0-1,25 0 1</inkml:trace>
  <inkml:trace contextRef="#ctx0" brushRef="#br0" timeOffset="72767.57">3621 8905 0,'0'0'0,"0"-25"16,0-25 15,50 50 31,25 0-46,-51 0 0,26 0-16,0 0 15,-26 0 17,-24 50-32,0-25 15,0 24 1,0 1-1,0-25-15,0 25 16,0-26-16,-24 51 16,24-26-1,-50-49-15,50 25 16,-25-25-16,0 25 16,-24-25 15,98 0 47,1 0-62,0 0-1,-1 0 1,-24 0-1,0 0 17</inkml:trace>
  <inkml:trace contextRef="#ctx0" brushRef="#br0" timeOffset="73770.17">3547 9599 0,'50'0'46,"-1"0"-30,1 0 0,-25 0-16,0 0 15,-1 0-15,51 0 0,-1 0 16,1-49 0,-1 49-16,-24 0 15,24 0-15,0 0 0,1 0 16,-26 0-1,26 0-15,24 0 16,-25 0-16,1 0 0,-1 0 16,1 0-16,-1 0 15,1 0-15,24 0 16,0 0-16,-25 0 16,1 0-16,-1 0 15,25 0-15,1 0 16,-26 0-16,0 0 15,26 0-15,-1 0 16,0 0-16,0 25 0,1-25 16,-1 0-16,0 24 15,25-24 1,-25 0-16,0 50 16,1-50-16,-1 0 0,25 0 15,-25 0-15,0 0 16,25 0-16,25 50 15,-50-50-15,1 0 16,-1 0-16,0 0 16,25 0-16,-25 0 15,1 0-15,-1 0 16,-25 0-16,1 0 16,-1 0-16,-24 0 15,-1 0-15,1 0 16,-25 0-16,-1 0 15,26 0-15,-75 0 47,0 0-31,-24 0-16</inkml:trace>
  <inkml:trace contextRef="#ctx0" brushRef="#br0" timeOffset="76071.58">3646 8979 0,'0'-25'16,"0"-24"46,0 24-15,25 25 0,25 0 0,-25 0-32,-1 0-15,1 0 32,-25-25-32,50 25 31,-25 0 0,-1 0 0,-24 25-31,0 0 32,25-25-32,-25 49 15,0-24 16,0 0-15,0 25 0,0-25 15,0-1-15,-25-24-16,25 25 15,-24 25 1,24-25-1,-50-25-15,50 24 0,-25-24 32,25 50-17,-25-50 1,25 25 0,-49-25-1,49 25 1,-25-25-1,25 24 17,-25-24 15,25 50-47,0-25 171,25-25-139,25 0-17,-26 0 1,1 0 0,25 0-1,-25 0-15,-1 0 31,1 0-15,25 0 0,-1 0-1,-24 0 1,0 0 15,25 0-15</inkml:trace>
  <inkml:trace contextRef="#ctx0" brushRef="#br0" timeOffset="77467.95">5011 9897 0,'0'50'31,"0"-26"0,0 1-15,0 0 15,24-25-15,-24 50 0,25-50-16,25 0 15,-25 0 1,-1 0 15,26 0-15,-50-25-16,25 25 15,-25-25 1,0 0 0,0 0 15,0-24-16,0 24 1,-25 0 31,0 25-31,0 0 15,1 0-16,-26 0 1,25 0 15,0 0 1</inkml:trace>
  <inkml:trace contextRef="#ctx0" brushRef="#br0" timeOffset="79905.64">8607 8954 0,'0'25'94,"0"0"-78,0 25-1,0-1 1,0 1 0,0 0-1,0-1-15,0 1 16,0-1-1,0-24 1,0 0 31,25-25 0</inkml:trace>
  <inkml:trace contextRef="#ctx0" brushRef="#br0" timeOffset="85804.53">8558 3845 0,'49'0'140,"1"0"-124,-25 0 0,24 0-16,-24 0 15,0 0-15,24 0 16,-24 0-16,0 0 16,25 0-16,-1 49 15,26-49-15,-50 0 16,-1 0-16,1 0 0,25 0 15,-25 0-15,-1 0 16,26 0-16,-25 0 16,0 0-16,-1 0 15,26 0-15,-25 0 16,0 0-16,24 0 16,-24 0-16,25 0 15,-1 0 1,-24 0-1,25 0 17,-75 0 30</inkml:trace>
  <inkml:trace contextRef="#ctx0" brushRef="#br0" timeOffset="86358.99">9500 3746 0,'0'24'94,"50"-24"-94,-1 0 15,-49 25-15,50-25 16,-25 25 0,-25 25-1,49-50-15,-49 24 32,25-24-32,-25 25 15,0 0 32,0 25-31,-25-50-1,25 24-15,-49-24 16,-1 25-16,25-25 16,1 50-16,-26-50 15,25 25-15,0-25 16,50 0 15,0 0-15</inkml:trace>
  <inkml:trace contextRef="#ctx0" brushRef="#br0" timeOffset="87468.08">10567 3597 0,'0'-25'47,"0"74"63,0 1-95,49 0 1,-49-1-16,0-24 16,0 0-16,0 25 0,0-1 31,0 1-31,0-1 15,0-24 1,0 0 0,0 25 15,25-50 16,0 0-16,49 0-15,-24 0-1,-25 0 1,0 0 15,-1 0-31,26 0 16,-25 0-1,0 0 17,24 0 15,-24 0 15</inkml:trace>
  <inkml:trace contextRef="#ctx0" brushRef="#br0" timeOffset="88070.35">11435 3770 0,'-74'0'31,"49"0"-15,0 0 0,25 25 15,0 25-16,0-25 1,50-25 0,-1 49-1,26-49 1,-51 0 0,-24 25-16,25-25 15,-25 25-15,25-25 16,-25 49-1,50-49-15,-50 50 32,0-25-17,-25-25 1,25 25 0,-25-25-16,-25 0 15,1 0 1</inkml:trace>
  <inkml:trace contextRef="#ctx0" brushRef="#br0" timeOffset="88421.45">11857 3721 0,'24'0'16,"-24"25"-1,0 24 1,0-24-16,50 49 15,-50-49 1,0 0-16,25 25 16,24-26-1,-24-24 17</inkml:trace>
  <inkml:trace contextRef="#ctx0" brushRef="#br0" timeOffset="89229.78">11832 3746 0,'0'-25'32,"25"25"-1,24 0-16,-49-25-15,50 25 0,-25 0 16,-1 0 0,51 0-1,-26 0 1,1 0-16,-50 25 31,0 24-15,0-24-1,-25 0 1,-24-25 15,49 50-31,-25-50 16,50 0 62,24 24-78,-24-24 16,25 50-1,-1-50 1,-49 25 0,50-25-16,-50 25 31,25-25-31,-25 24 31,-50 26 0,1-50-15,-1 25 0,0-25-16,1 0 15,24 0 1</inkml:trace>
  <inkml:trace contextRef="#ctx0" brushRef="#br0" timeOffset="92582.66">9823 9302 0,'-25'0'15,"74"0"63,1 0-62,-25 0-16,24 0 16,1 0-16,25 0 15,-1 0-15,0 0 16,-24 0-16,0 0 15,-1 0-15,1 0 16,-1 0-16,1 0 16,-25 0-16,0 0 15,24 0 1,1 0 0,-25 0-1</inkml:trace>
  <inkml:trace contextRef="#ctx0" brushRef="#br0" timeOffset="92972.32">10517 9227 0,'-49'0'0,"49"-24"31,24 24 1,1 0-1,0 0-15,25 0-1,-1 0 16,-49 49-31,0-24 16,25-25 0,-25 25-1,0 24 1,0-24 0,-50-25-1,50 50-15,-49-50 0,49 25 31</inkml:trace>
  <inkml:trace contextRef="#ctx0" brushRef="#br0" timeOffset="93834.94">11187 9550 0,'0'-25'63,"0"0"-48,0 0 1,0-49-1,0 49-15,25-24 16,-25-1-16,0 0 0,25 1 16,-25 24-1,0 0-15,49 50 78,-49 0-62,25-25-16,-25 49 16,25-49-16,0 0 15,24 0 17,-49-24 30,0-1-46,0 0-16,0 0 15,0 50 79,0 0-78,25 24-16,-25-24 15,0 0-15,50 25 16,-50-26-16,49 26 16,-49 0-16,50-26 15,-1 26 1,1-50-1,-50 25-15,25-25 16</inkml:trace>
  <inkml:trace contextRef="#ctx0" brushRef="#br0" timeOffset="94339.94">12055 9203 0,'0'0'0,"-50"0"16,1 0-1,24 0 1,25 24-1,-25-24-15,25 50 16,0-25 0,25-25-1,0 0 1,0 0 0,24 25 15,-24-25 0,-25 49-15,25-49-16,-25 25 15,0 0 1,-25 49 0,0-49-16,-24-25 15,24 50-15,-50-1 16,26-49-1</inkml:trace>
  <inkml:trace contextRef="#ctx0" brushRef="#br0" timeOffset="94637.82">12229 9227 0,'0'50'47,"25"0"-32,-25-26-15,0 26 16,0 0-16,49-1 0,-49-24 15,25 0-15,-25 24 16,25-49 0,24 0 15</inkml:trace>
  <inkml:trace contextRef="#ctx0" brushRef="#br0" timeOffset="95259.76">12278 9227 0,'-24'-24'32,"24"-26"-1,24 50-16,26 0 1,0 0 0,-1 0-1,1 0 1,-50 25 0,25-25-16,-25 49 15,0 1-15,0 0 31,0-1-31,-50-49 16,50 25 0,25-25 46,0 0-46,-1 0-1,1 0 1,25 50-16,-50-26 63,0 1-48,-25-25-15,-25 50 16,26-50-16,-1 25 15,-25-25-15,25 49 16,1-49-16,-51 25 16,50-25-1</inkml:trace>
  <inkml:trace contextRef="#ctx0" brushRef="#br1" timeOffset="111237.61">8558 4291 0,'0'-49'31,"0"24"32</inkml:trace>
  <inkml:trace contextRef="#ctx0" brushRef="#br1" timeOffset="114504.89">8558 4192 0,'49'0'188,"-24"0"-157,0 0-15,0 0-1,24 0 17,-24 0-17,0 0 17,24 0-17,-24 0 1,0 0 15,0 0-15,24 0 15,-24 0 0,0 0-15,25 0-1,-25 0 1,24 0 0,-24 0-1,49 0 1,-49 0 0,0 0-1,0 0 1,24 0-1,-24 0 1,0 0 15,-25 50-15,74-50-16,-49 0 0,25 0 16,-25 0-16,24 0 15,1 0-15,-1 0 16,26 0-16,-26 0 15,1 0-15,0 0 16,-1 0-16,1 0 16,0 0-16,-1 0 15,-24 0-15,0 0 16,24 0-16,-24 0 16,0 24-16,25-24 15,-26 0-15,1 0 16,0 0-16,25 0 15,-26 0-15,1 0 16,25 0-16,-1 0 0,26 0 16,-26 0-1,1 0-15,0 0 0,-1 0 16,1 0-16,24 0 0,1 0 16,-1 0-1,1 0-15,-1 0 16,0 0-16,1 0 15,-1 0-15,1 0 16,-1-24-16,0 24 0,26 0 16,-1 0-1,25 0-15,-50 0 16,1 0-16,24 0 16,0 0-16,0 0 0,1 0 15,-1 0-15,0 0 16,0 0-1,0 0-15,-24 0 0,-1 0 16,1 0-16,24 0 16,25 0-16,-25 0 0,0 0 15,-24 0 1,24 0-16,0 0 16,0 0-16,-24 0 15,-1 0-15,25 0 0,-24 0 16,-1 0-16,1 0 15,-1 0 1,1 0-16,-1 0 0,25 0 16,-24 0-16,-1 0 15,0 0-15,26 0 16,-26 0-16,0 0 16,1 0-16,-1 0 15,1 0-15,24 0 16,0 0-16,0 0 15,-24-25-15,49 25 16,0 0-16,0 0 16,-25 0-16,50 0 15,-25 0-15,25 0 16,-50 0-16,0-50 0,25 50 16,-25 0-16,1 0 15,-1 0-15,-25 0 16,1 0-16,-1 0 15,25 0-15,1 0 16,-1 0-16,0 0 16,0 0-16,0 0 15,25 0-15,-49 0 16,24 0-16,-24 0 16,-1 0-16,0 0 15,1 0-15,-1 0 16,1 0-16,-1 0 15,25 0-15,0 0 16,1 0-16,-1 0 0,0 0 16,0 0-1,1 0-15,-1 0 0,25 0 16,-25-49-16,0 49 0,0 0 16,1 0-1,-26 0-15,0 0 16,1 0-16,-1 0 15,26-25-15,-51 25 16,1 0-16,-1 0 16,1 0-16,-25 0 15,24-50-15,-24 50 16,0 0-16,25 0 16,-50 50 155,0-1-171,0-24 16,0 0 0,0 25-1,0-1 1,0 1 0,24-1-1,-24 26 1,0-50-1,0 24-15,50-24 16,-50 0-16,0 24 16,0-24-16,25 0 15,-25 25-15,0-26 16,0 1-16,25 25 0,-25 24 16,0-49-1,0 0-15,0 0 16,49 24-16,-49-24 15,0 0-15,0 25 16,0-26-16,0 1 16,0 25-16,0-25 15,0-1-15,0 1 16,0 25-16,0-25 16,0 24-16,0-24 15,0 25-15,0-26 16,0 26-16,0 0 15,0 24-15,0 0 16,-25-24-16,25 25 0,0-1 16,0-24-1,0-1-15,0 1 0,0-1 16,0 1-16,0 0 16,0-1-16,0-24 15,0 0-15,0 0 16,0 24-16,0-24 0,0 0 15,0 24 1,0-24-16,0 0 0,0 0 16,0 24-1,25-24-15,-25 0 0,0 25 16,0-26-16,0 1 16,0 25-1,0 0-15,25-26 16,-25 1-16,0 25 0,0-25 15,0-1-15,0 26 16,0-25-16,0 0 16,0-1-16,50 26 15,-50-25-15,0 0 16,0 24 0,0 1-16,0-1 15,0 1 1,0-25-16,0 24 31,24-49-31,-24 25 31,25-50 94</inkml:trace>
  <inkml:trace contextRef="#ctx0" brushRef="#br1" timeOffset="116270.04">21431 8012 0,'0'50'218,"0"-1"-186,0-24-32,0 0 15,0 24 1,0 1 15,0-25-15,0 0-1,0 24 17,50-49-17,-50 25 1,0 0-1,0 24 17,0-24-17,0 0 1,0 25 0,0-26 62,0 26-16,0-25 1,0 0-1,0 24 1,0-74 93</inkml:trace>
  <inkml:trace contextRef="#ctx0" brushRef="#br1" timeOffset="121647.54">9153 5110 0,'74'0'0,"-24"0"16,0 0 0,-50-25-16,24 25 15,1 0 110,25 0-94,-25 0-31,-1 0 16,26 0-16,24 0 31,-49 0-15,0 0 15,0 0-15,24 0-1,-24 0 17,0 0-17,25 0 1,-26 0 0,26 0-1,-25 0-15,24 0 0,-24 0 16,0 0-16,25 0 0,-1 0 15,26 50 1,-26-50-16,1 0 16,-25 0-16,24 0 0,1 0 15,0 0 1,-1 0-16,1 24 16,-1-24-16,1 0 15,24 0-15,-24 0 0,-25 0 0,0 50 31,24-50-31,-24 0 0,0 0 16,24 0 0,-24 0-16,0 25 0,25-25 15,-1 0-15,-24 0 16,25 0-16,-1 0 16,1 0-16,24 0 15,-24 0-15,0 0 16,-1 0-16,-24 0 15,0 0-15,24 25 16,1-25-16,0 0 0,-1 0 16,1 0-16,24 0 15,-24 0 1,-1 0-16,1 0 16,0 0-16,-1 0 0,26 0 15,-26 0-15,26 0 16,-26 0-16,1 0 15,0 0-15,-1 0 16,26 0-16,-1 0 16,0 0-16,-24 0 15,24 0-15,-24 0 0,0 0 16,24 0 0,-24 0-16,-1 0 15,1 0-15,-25 0 16,24 0-16,1 0 15,0 0-15,24 0 16,0 0-16,1 0 0,-26 0 16,1 0-16,0 0 15,-1 0-15,1 0 16,24 0-16,1 0 16,-26 0-16,1 0 15,-1 0-15,1 0 16,0 0-16,24 0 15,-24 0-15,-1 0 16,1 0-16,-25-25 16,24 25-16,1 0 0,0 0 15,-1 0 1,1 0-16,24 0 16,1 0-16,-26 0 0,1 0 15,24 0-15,1 0 16,-1 0-16,-24 0 15,-1-50-15,1 50 16,0 0-16,-1 0 16,1 0-16,24 0 15,-24 0-15,-1 0 16,1 0-16,-25 0 16,24 0-16,1-25 15,0 25-15,-1 0 16,1 0-16,-1 0 15,26 0-15,-26 0 16,-24 0-16,25 0 16,-1 0-16,26 0 0,-1-49 15,1 49-15,-1 0 16,1 0-16,-1 0 16,-24 0-16,24 0 15,-24 0-15,-1-25 16,1 25-16,-1 0 15,1 0-15,24 0 16,-24 0-16,0 0 16,-1 0-16,1 0 15,-1 0-15,1 0 16,-25 0-16,0 0 0,0 0 16,24 0-16,-24 0 15,0 0-15,0 0 16,24 0-16,1 0 15,-25 0-15,24 0 16,1 0-16,-1 0 16,-24 0-16,0 0 15,25 0-15,-26 0 16,1 0-16,25 0 16,-25 0-16,-1 0 0,1 0 15,50 25 1,-26-25-16,1 0 15,-1 0-15,1 0 0,0 0 16,-1 0-16,1 0 16,-25 0-1,24 0-15,1 0 0,0 0 16,-1 0-16,1 0 16,-1 0-16,1 0 15,0 0-15,-1 0 16,1 0-16,-25 0 15,-1 0-15,1 0 16,25 0-16,-1 0 16,-49 49-1,25-49 1,0 0 0,25 0-1,-26 0 1,1 0-1,25 0-15,-25 0 0,0 0 16,24 0-16,1 0 16,24 0-16,-24 0 15,-25 0-15,-1 0 16,26 0-16,0 0 16,-26 0 15,1 0 16,0 0-16,49 0-15,-49 0-1,0 0 1,-25 25 109,0 0-110,0 25 1,50-26 15,-50 1-15,0 25 15,0-25-15,0-1-16,0 26 15,0 0 1,0-26 0,0 26-1,-25-50 1,25 50 0,0-26-16,0 51 15,0-50 1,25-1-1,-25 26 1,0 0 0,0-1-16,-25-24 15,25 0 1,0 25-16,0-26 16,0 1-16,0 25 0,0-25 15,0-1-15,25 26 16,-25-25-16,0 0 15,0-1-15,0 26 16,0-25-16,0 0 16,24 24-16,-24-24 15,0 0-15,0 24 16,0-24-16,0 0 16,0 0-16,0 24 15,0-24-15,0 0 16,0 0-16,0 24 15,0-24-15,0 0 0,0 25 16,0-25 0,0-1-16,0 1 0,0 25 15,0-1 1,0 1 0,0-25-16,0 24 15,0 1 1,0-25 15,0 0-31,0 24 16,0-24-16,0 0 31,0 24-15,0-24-1,0 25 1,0-25 78,0-1-48,0 26 95,50-25-110</inkml:trace>
  <inkml:trace contextRef="#ctx0" brushRef="#br1" timeOffset="122894.7">20464 8260 0,'-25'0'15,"-49"0"1,24 0 0,25 0-16,-24 0 15,-1 25 1,-24 0-1,49 49 1,25-49 0,0 49-16,-25-74 15,25 25-15,0 25 16,0 24 0,0-49-1,25-25 1,24 25-1,1-25 1,-50 49-16,25-49 16,0 0-1,24 0 1,-24 0 0,0 0-1,24 0 1,-49-25-16,50 25 15,-25 0-15,-25-24 16,25 24 0,24-25-1,-49-25 1,0 1 15,0 24-15,0 0-1,0-25 1,0 1 0,0 24-1,0 0 1,-25-24-16,1 49 31,24-25-15,-25 25-16,-25 0 15,1-25 1,24 25 0,25-50-1,0 26 1</inkml:trace>
  <inkml:trace contextRef="#ctx0" brushRef="#br1" timeOffset="126604.78">9327 6052 0,'24'0'94,"1"0"-79,25 0 1,-1 0-16,1 0 15,-25 0-15,0 0 16,24 50-16,26-50 16,-26 0-16,-24 0 15,25 0-15,-26 0 16,26 0-16,0 0 16,-26 0-16,1 0 15,25 25-15,-25-25 16,0 0-16,24 0 15,-24 0-15,25 0 16,24 0-16,0 0 16,1 0-16,-1 0 15,1 0-15,-1 0 0,-24 0 16,24 0 0,0 0-16,1 0 0,-1 0 15,1 0-15,-1 0 16,1 0-16,-26 0 15,1 0-15,24 0 16,-24 0-16,-1 0 16,-24 0-16,0 0 0,25 0 15,-1 0 1,1 0-16,-1 0 16,1 0-16,0 0 15,-1 0-15,26 0 16,-1 0-16,0 0 15,1 0-15,-1 0 0,1 0 16,-26 0 0,1-50-16,24 50 0,1 0 15,-1 0-15,1 0 16,-1-49-16,0 49 16,1 0-16,-1 0 15,1 0-15,-26 0 16,1 0-16,24 0 15,-24 0-15,0 0 16,-1 0-16,1 0 0,-1 0 16,1 0-1,24 0-15,-24 0 0,0 0 16,-1 0 0,1-25-16,-1 25 0,26 0 15,-26 0-15,26 0 16,-1 0-16,1 0 15,-1 0-15,1 0 0,-1 0 16,0 0-16,1 0 16,-1 0-1,1 0-15,-1 0 16,0 0-16,1 0 16,-26 0-16,26 0 15,-26 0-15,26 0 16,-1 0-16,-24 0 15,0 0-15,-1 0 0,1 0 16,-1 0-16,26 0 16,-26 0-1,1 0-15,0 0 0,-1 0 16,1 0-16,-1 0 16,26 0-16,-26 0 15,1 0-15,0 0 0,-1 0 16,1 0-1,-1 0-15,1 0 0,25 0 16,-26 0 0,26 0-16,-26 0 15,1 0-15,-1 0 16,1 0-16,0 0 0,24 0 16,-24 0-16,-26 0 15,26 0-15,0 0 16,-1 0-16,1 0 15,-1 0-15,-24 0 16,25-25-16,-25 25 16,24 0-16,-24 0 15,0 0-15,24-50 16,1 50-16,25 0 31,-51 0-31,26 0 16,-25 0-16,0 0 0,-1 0 15,26 0-15,0 0 16,-26 0 0,1 0-16,25 0 15,-1 0 1,-24-24 0,25 24-1,-1 0 1,-24 0 46,0 0-46,25 0-16,-1 0 16,1 0-1,-25 0 1,-1 0-1,26 0 1,-25 0 0,0 0-16,24 0 15,26 0-15,-26 0 0,-24 0 16,0 0 0,25 49-16,-1-49 15,-24 0 16,0 0-15,-25 25 0,49-25 46,-49 25 1,0 0-48,0 24 17,0-24-17,0 0-15,0 0 31,0 24-31,0-24 16,0 25 0,0-1-1,0 1 1,0-25-16,0-1 16,0 1-16,0 25 15,0-25-15,0-1 16,0 26-16,0-25 15,0 0-15,0-1 0,0 26 16,0-25-16,0 0 16,25-25-16,-25 49 15,0 1-15,0 0 16,0-1 0,0-24-1,0 0-15,0 24 16,0-24-16,0 0 0,0 25 15,0-26 1,0 1-16,0 25 0,0-25 16,0 49-1,0-49 1,0 24 0,0 1-16,0-25 31</inkml:trace>
  <inkml:trace contextRef="#ctx0" brushRef="#br1" timeOffset="128127.45">18951 8086 0,'0'25'62,"-25"-25"-46,25 50-16,0-1 16,-25-49-1,25 50-15,0-25 16,0 24-16,0-24 16,50 25-1,-50-1 1,25-49-16,-25 25 15,0 0 1,0 0 15,0 24-15,24-49 0,-24 25-16,0 0 62,0 25 1</inkml:trace>
  <inkml:trace contextRef="#ctx0" brushRef="#br1" timeOffset="131637.48">9575 6921 0,'49'0'125,"-24"0"-125,25 0 16,-1 0-16,1 0 15,24 0-15,1 0 16,-1 0-16,1 0 16,-1 0-16,0 0 15,1 0-15,-1 0 16,1 0-16,-1 0 16,0 0-16,1 49 15,-26-49-15,26 0 16,-1 0-16,-24 0 15,24 0-15,-24 0 0,-25 0 16,-1 0-16,26 25 16,0-25-16,-1 0 15,1 0-15,0 0 16,-1 0-16,1 0 16,-1 50-16,-24-50 15,0 0-15,49 0 16,-74 24-1,50-24-15,-25 0 16,0 0-16,24 0 0,-24 0 16,0 25-1,24-25-15,-24 0 0,25 0 32,-25 0-32,24 0 15,26 0-15,-51 0 16,26 0-1,25 0 1,-51 0-16,26 0 16,0 0-16,24 0 15,-24 0-15,24 0 16,-24 0-16,-1 0 16,1 0-16,-1 0 15,26 0-15,-26 0 16,1 0-16,0 0 15,-1 0-15,1 0 0,-1 0 16,1 0-16,25-49 16,-26 49-16,1 0 15,-1 0-15,1 0 16,0 0-16,24 0 16,-24 0-16,-1 0 15,1 0-15,-1-25 0,1 25 16,0 0-1,24 0-15,-24 0 16,-1 0-16,1 0 16,24 0-16,-24 0 15,-1 0-15,1-50 0,25 50 16,-26 0-16,1 0 16,-1 0-16,1 0 15,0 0-15,-1 0 16,26 0-16,-26 0 15,1 0-15,-1 0 16,1 0-16,0 0 0,-1 0 16,26 0-16,-26 0 15,-24 0 1,0 0-16,0 0 16,24 0-16,-24 0 0,0 0 15,25 0 1,-26 0-16,1 0 15,0 0-15,49 0 0,-24 0 16,0 0-16,-1 0 16,1 0-16,-1 0 15,1 0-15,-25 0 16,0 0-16,-1 0 16,26 0-16,0 0 15,-1 0-15,-24 0 16,25 0-16,-26 0 15,1 0-15,25 0 16,-1 0-16,1 0 16,-25 0-16,0 0 0,0 0 15,49 0 1,-49 0-16,24 0 0,-24 0 16,25-25-16,-25 25 15,-1 0-15,26 0 16,-25 0-16,0 0 15,24 0-15,1 0 16,-1 0-16,-24 0 16,0 0-16,0 0 15,49 0 1,-49 0 0,25-49 15,-26 49-31,26 0 15,-50-25 1,25 25-16,0 0 31,24 0-15,-24 0 15,0 0-15,0 0 46,-25 50-46,49-26 0,-24 26-1,-25 0 16,50-26-15,-50 1 0,0 50-1,0-51 1,0 1 0,25 0-1,-25 25 1,0-26-1,0 26 1,0-25 0,0 49-1,0-24 1,0-25 0,0-1-16,0 26 15,0 24 1,0-24-1,49 0 1,-49-1 0,0 1-1,0-1 1,25-49-16,-25 50 16,0 25-1,25-75-15,-25 49 0,0 1 31,0-25-31,25-25 16,-25 24-16,0 26 16,0-25 15,49-25-15,-49 25-16,0 24 31,50-49 47</inkml:trace>
  <inkml:trace contextRef="#ctx0" brushRef="#br1" timeOffset="132428.72">17859 8558 0,'0'-25'31,"-24"25"-15,24 49 62,0-24-78,0 0 15,0 25-15,0-26 16,0 1-16,49 25 16,-49-25-16,0-1 15,0 26-15,0-25 16,0 0-16,0-1 0,0 26 16,0 0-1,0-25-15,25 24 16,-25-24 15,25-25 32</inkml:trace>
  <inkml:trace contextRef="#ctx0" brushRef="#br1" timeOffset="135418.09">9872 7590 0,'25'0'94,"25"0"-79,-1 0 1,1 0-16,0 0 16,-1 0-16,1 0 15,24 0-15,-24 0 16,-1 0-16,-24 0 16,0 0-16,25 0 15,-26 0-15,26 0 16,0 0-16,-1 0 0,26 0 15,-26 0 1,1 0-16,-25 0 0,24 0 16,1 0-16,24 0 15,-24 0-15,-1 0 16,1 0-16,0 0 16,-1 0-16,1 0 0,0 0 15,-26 0 1,1 0-16,25 0 15,-25 0-15,24 0 16,-24 0-16,0 0 16,49 0-16,-24 0 15,24 0-15,1 0 0,-1 0 16,0 0-16,1 0 16,-1 0-16,1 0 15,-1 0-15,-24 0 16,-1 0-16,1 0 15,24 0-15,-24 0 16,24 0-16,1 0 16,-1 0-16,1 0 15,-26 0-15,26 0 16,-26 0-16,26 0 16,-26 0-16,26 0 15,-26 0-15,1 50 0,24-50 16,1 0-1,-1 0-15,1 0 0,-1 0 16,0 0 0,1 0-16,-1 25 0,1-25 15,-26 0-15,26 0 16,-26 0-16,1 49 16,-1-49-16,1 0 15,0 0-15,24 0 0,25 25 16,-49-25-1,0 0-15,-1 0 16,-24 0-16,25 0 16,-26 0-16,1 0 15,25 0-15,-1 0 16,-24 0-16,0 0 0,0 0 16,24 0-16,1 0 15,-25 0 16,0 0-31,24 0 32,-24 0-17,0 0 1,24 0 15,-24 0-15,0 0-16,25 0 0,-1 0 15,26 0-15,-26 0 16,26 0-16,-26 0 16,1 0-16,-25 0 15,24 0-15,-24 0 16,0 0 15,-25-25-15,25 25-1,24 0 1,-24 0 15,0 0-15,-25-49 0,25 49-16,24 0 15,-24 0 63,-25 24-46,25-24-17,-25 25 1,0 25-1,0-25 1,0 24 0,0-24-1,0 0 1,0 49 0,0-24-16,0-25 15,0 0-15,0 49 16,0-49-1,0 24-15,0-24 0,0 0 16,0 25 0,0-1-1,50-49 1,-50 25 0,0 0-1,0 0 32,24 24-16,-24-24-15,0 0 0,25 24 15,-25-24-16,50-25 17,-50 25-17,25-25 32</inkml:trace>
  <inkml:trace contextRef="#ctx0" brushRef="#br1" timeOffset="136378.51">16545 8855 0,'-25'0'47,"0"50"-32,-24-25 1,-26 49 0,25 1-1,50-51 1,0 26-16,0-25 16,0 49-16,0-49 15,25-25 32,25 0-31,-25 0-1,0 0-15,24 0 16,1 0 0,-25 0-1,-1 0 16,26 0-15,-25-50 15,-25 26-15,25 24 0,-25-25-1,0 0 1,0-25-1,0 26 1,0-1 0,0-25-1,-25 50 1,25-25-16,-50 25 16,50-25-16,-25 25 0,25-24 15,-49 24 1,24-50 15,-25 50-15,1 0-1,24 0-15</inkml:trace>
  <inkml:trace contextRef="#ctx0" brushRef="#br1" timeOffset="139977.56">10344 8830 0,'0'25'188,"-25"-25"-173,0 0 1,-25 0 15,100 0 63,-25 0-94,0 0 0,-1 0 15,51 0-15,-26 0 16,1 0-16,0 0 16,-1 0-16,1 0 15,-1 0-15,26 0 0,-1 0 16,-24 0 0,-1 0-16,1 0 15,-25 0-15,24 0 16,-24 0-16,0 0 15,0 0-15,25 0 0,-26 0 16,1 0-16,0 0 16,25-25-1,-26 25-15,1 0 16,25 0-16,-1 0 16,51 0-16,-26 0 15,0-24-15,1 24 0,-1 0 16,1 0-16,-1 0 15,0 0-15,-24 0 16,0 0-16,-1-50 16,26 50-16,-26 0 0,1 0 15,0 0 1,-1 0-16,1-25 16,-1 25-16,-24 0 15,0 0-15,25 0 31,-26 0-15,26 0 0,0 0-16,24 0 15,0 0-15,1 0 16,-1 0-16,1 0 16,24-49-16,0 49 15,-24 0-15,-1 0 16,0 0-16,-24 0 15,0 0-15,-1-50 16,1 50-16,-25 0 16,24 0-16,-24 0 0,0 0 15,24 0-15,-24 0 47,0 0-31,25-25-1,-26 25-15,1 0 0,0 0 16,25 0-16,-1 0 16,-24 0-16,0 0 47,49 0-32,-24 0 1,-50-25-16,74 25 15,-49 0-15,0 0 32,25 0-17,-1 0 1,-24 0-16,0 0 16,-25-49-16,49 49 15,1 0 1,-25 0 46,0 0-30,-1 0 14,-24 25 17,50-25-32,-50 24-15,0 1-1,0 25 1,0-1 0,0 26-1,25-75-15,-25 49 16,0-24-16,25 0 16,-25 25-16,49-26 31,-49 1 0,0 25-15,0-25 15,0 0-31,0 24 16,0-24-1,0 0 16,0 0 16,0 24-15,0-24-32,0 0 31,0 24-16,0-24 64,25-25-64</inkml:trace>
  <inkml:trace contextRef="#ctx0" brushRef="#br1" timeOffset="141671.51">15379 9227 0,'-25'0'78,"25"-49"-47,0 74 47,0 24-62,0-24-1,0 25 1,25-50-16,-25 24 16,0 26-1,25-25 1,-25 0-16,0 49 15,49-49 17,-49 0 15,25-25-32,-25-50 110,0 0-109,-49 50-16,49-49 15,-25 49-15,25-75 16,-25 51 0,25-1-1,0-25 1,0 25 0,0 1-1,0-1 16,0 99 94,0-49-109,0 0-16,0 24 0,0 1 31,0 0-15,25-26-16,-25 26 16,0-25 15,49 0 0,-49 24 0</inkml:trace>
  <inkml:trace contextRef="#ctx0" brushRef="#br1" timeOffset="143677.41">21704 9054 0,'50'0'47,"-25"0"-31,-25 25-1,74-25-15,-24 24 16,-1-24-16,26 50 15,-26-50-15,1 50 16,-25-50-16,49 24 16,-24-24-16,-26 50 15,1-50-15,25 25 16,-25-25-16,24 49 16,-24-49-16,0 0 15,24 50-15,-24-50 16,0 0 31,-25-74 15</inkml:trace>
  <inkml:trace contextRef="#ctx0" brushRef="#br1" timeOffset="144071.32">22523 9178 0,'0'25'94,"24"-1"-94,26 51 16,-25-50-1,24-1 1,-24 26 0,25 0-1,-50-26 1,0 26-1,0-25 1,-25 0 0,-25-25-1,1 49 1,-1-49 0,1 0-1,24 0 1</inkml:trace>
  <inkml:trace contextRef="#ctx0" brushRef="#br1" timeOffset="144862.62">22845 10145 0,'0'-25'31,"0"50"63,0 25-78,0-25-16,0-1 0,0 26 15,0-25-15,0 24 16,0 1 0,0 0-1,0-26 17,25-24-1,-25 25-16,50-25 1,-26 0 0,1 0 15,25 0-15,-25 0-1,-1 0 1,1 0-1,25 0 1</inkml:trace>
  <inkml:trace contextRef="#ctx0" brushRef="#br1" timeOffset="145407.69">23440 10244 0,'0'-24'16,"-49"24"15,-1 0-31,25 0 16,1 0-1,24 49 1,0-24 0,0 25-1,0-26 1,0 26-1,24-50-15,26 25 16,-25 24 0,-25-24 15,0 0-15,25-25-1,-25 25 1,-25-25 31,25 49-32,-25-49-15,-49 0 32</inkml:trace>
  <inkml:trace contextRef="#ctx0" brushRef="#br1" timeOffset="145797.37">23688 10344 0,'0'49'63,"0"1"-47,0-25-16,0-1 0,0 51 15,0-26 1,0 1-1,0-25 32</inkml:trace>
  <inkml:trace contextRef="#ctx0" brushRef="#br1" timeOffset="146737.6">23614 10368 0,'0'-24'16,"50"24"15,-50-50-15,24 50-1,1 0 1,25 0 0,-1 0-16,-24 0 15,0 0 16,-25 25-31,0 24 32,0-24-17,0 0 1,-74-25 0,74 50-16,-50-50 0,0 24 31,75-24 16,0 0-32,0 0 1,-25 25-16,49-25 16,1 0-1,-50 50-15,25-50 31,-25 25-15,0-1 15,0 1 1,-50-25-32,50 0 0,-223 75 125</inkml:trace>
  <inkml:trace contextRef="#ctx0" brushRef="#br1" timeOffset="150906.37">15602 9872 0,'-49'0'141,"49"25"-141,-50 25 16,50-26-16,-50 1 15,1 50-15,24-50 16,0 24-16,-25-24 16,26 0-16,-26 24 15,0-24-15,1 25 16,-1-50-16,1 49 15,24-49-15,25 25 0,-50-25 16,1 50 0,24-50-1,25 25 32,-25-25-31,0 0 78</inkml:trace>
  <inkml:trace contextRef="#ctx0" brushRef="#br1" timeOffset="151399.26">14858 10344 0,'-50'24'94,"26"1"-79,-26 25 1,50-25 0,0-1-1,0 26 1,25-25 0,0-25-1,-25 25-15,24-25 16,-24 49-1,50-49-15,-25 0 16,0 0 0,24 0-1,1 0-15,-25 0 16</inkml:trace>
  <inkml:trace contextRef="#ctx0" brushRef="#br1" timeOffset="152449.72">14932 11336 0,'0'-25'47,"0"0"-31,0 0-1,0-24 1,0-26 0,0 26-16,0 24 15,0 0-15,50-25 16,-50 1 0,0 24-1,25 50 79,-25 49-78,25-24-1,24-25 1,-24 24-1,-25-24 1,50-25-16,-26 0 31,1 0-15,0 0 15,-25-50 0,0 1-15,0 24 0,0 0 15,0 50 31,0 25-46,0-1-16,74-49 16,-74 50-1,50-50-15,-50 50 0,50-50 16,-50 49 0,25-49-16,-1 0 31</inkml:trace>
  <inkml:trace contextRef="#ctx0" brushRef="#br1" timeOffset="152977.29">15701 10988 0,'-24'0'16,"-1"0"-1,0 0 1,25 25-1,-25-25 1,25 25-16,0 25 16,50-1-1,-25-24 1,-1 25 0,26-50-1,-50 25 1,25-25-16,-25 24 31,0 1 0,0 25 1,-50-50-1,1 0-16,24 0 1</inkml:trace>
  <inkml:trace contextRef="#ctx0" brushRef="#br1" timeOffset="153304.57">15999 11137 0,'0'50'47,"0"0"-32,25-50-15,-25 74 16,49-24 0,-24-1-1,0-49 1,-25 25 0,50-25-1</inkml:trace>
  <inkml:trace contextRef="#ctx0" brushRef="#br1" timeOffset="153964.9">15999 11162 0,'0'0'0,"0"-74"15,0 49 1,0 0 0,74-25 31,-49 50-47,0 0 15,25 0-15,-1 0 16,26 0-16,-26 0 15,-24 0-15,25 25 16,-50 25 15,0-1-15,0 1 0,-75 0-16,50-50 15,25 25-15,75-25 63,-25 0-48,-26 0 1,1 49 0,25-49-1,-25 0 1,-25 25-1,24-25 1,-24 25 0,-49 24 15,-1-49-15,25 0-16,1 0 15,-26 25-15,0-25 16,25 0-16,1 0 15,-51 0 1</inkml:trace>
  <inkml:trace contextRef="#ctx0" brushRef="#br1" timeOffset="156222.76">16321 11237 0,'-49'0'78,"24"0"-47,0 0-15,0 0 15,-24 0 16</inkml:trace>
  <inkml:trace contextRef="#ctx0" brushRef="#br1" timeOffset="159339.99">15553 1488 0,'0'50'110,"0"-1"-110,0-24 0,0 0 15,0 25-15,0-1 16,0 26-16,0-26 15,0 1-15,0 0 0,0-26 16,0 26 0,24-25-16,-24 0 15,0 24 1,0 1-16,25-50 31,-25 25-15</inkml:trace>
  <inkml:trace contextRef="#ctx0" brushRef="#br1" timeOffset="160240.75">14734 1736 0,'0'0'0,"-25"0"16,0 0 15,-24 0-15,49 50-16,0-25 15,-25-25-15,25 49 16,0 1 0,0 0-1,0-1 1,74-49-16,-24 25 15,0-25 1,-1 0 0,-24 0-1,25 0 17,-26 0-17,-24-50 1,25 50-16,-25-24 15,0-1 17,0 0-32,0-25 15,0 26 1,0-1 0,-25 25-1,25-50 1,-74 50-16,49 0 15,0 0-15,1 0 16,-26 0-16,0 0 16</inkml:trace>
  <inkml:trace contextRef="#ctx0" brushRef="#br1" timeOffset="160934.74">13841 1414 0,'0'49'63,"0"-24"-63,0 25 16,0-25-16,0-1 15,0 26-15,0 0 0,0-25 16,0-1-16,0 26 15,25-25-15,-25 24 16,49-49 0,-49 50-16,0-25 31</inkml:trace>
  <inkml:trace contextRef="#ctx0" brushRef="#br1" timeOffset="161442.84">13295 1265 0,'0'0'0,"-24"0"47,24 50-16,0-26-31,0 26 15,0 0-15,24-1 16,-24 26-16,25-26 0,-25 1 16,50 0-1,-50-26-15,25 26 0,-25-25 16,24 24 0,-24 1-1,50-25 1</inkml:trace>
  <inkml:trace contextRef="#ctx0" brushRef="#br1" timeOffset="162184.64">12477 1662 0,'-25'0'15,"25"74"17,-25-74-17,25 50-15,0-25 16,0 49 0,25-74-16,-25 50 15,50-50-15,-26 49 16,26-49-16,-25 0 15,0 0-15,24 0 16,1 0 0,-50-24-1,25 24-15,-25-50 16,0 25 0,0 0-1,0-49 1,0 24-1,-25 50 1,25-49-16,-25 49 16,25-25-16,-50 25 15,1 0 1,24-50-16,-25 50 16,26 0-16,-1 0 31</inkml:trace>
  <inkml:trace contextRef="#ctx0" brushRef="#br1" timeOffset="162758.1">11757 1414 0,'0'-25'16,"0"99"62,0-49-78,0 0 16,0 0-16,0 49 15,0-49-15,0 25 16,0-25-16,0 49 16,50-49-16,-50 0 15,0 24-15,0-24 16,25-25-16,-25 50 15,0-1-15,25-49 16,-25 25 0</inkml:trace>
  <inkml:trace contextRef="#ctx0" brushRef="#br0" timeOffset="181771.55">6226 12129 0,'-25'0'94,"25"25"93,0 25-156,0-25 16,0 0 31,25-25-62,25 0 31,-26 0 0,1 0-16,0 0 16,25 0 0,-26 0 15,-24-25 16,25 25-46,-25-50-17,0 25 32,0 0-16,0 1 1,0-26 15,-25 50-1,25-25-30,-49 25 0,24 0 15,0 0 0,0 0 0,-49 0-15,49 0 15,25 50-15</inkml:trace>
  <inkml:trace contextRef="#ctx0" brushRef="#br0" timeOffset="183577.81">5655 12005 0,'0'50'156,"0"0"-125,0-1-31,0 1 31,0 0-15,0-1 0,0-24-1,0 0-15,0 0 31,25-25-31,-25 49 16,0-24 0,0 0 15</inkml:trace>
  <inkml:trace contextRef="#ctx0" brushRef="#br0" timeOffset="185417.78">4614 12154 0,'0'-25'31,"24"25"16,-24-24-16,50 24-15,-25 0 15,0 0 0,-1 0 16,-24 24-47,50 26 31,-50-25 0,0 0 16,0 0-15,0 24-1,-50-49-16,26 0 1,24 25 0,-25-25-1,-25 25 32,25-25-16,25 49 141,50-49-156,-25 0 0,0 0-1,-1 0 1,-24 25-16,50-25 31,-25 0 0,0 0 1,-25 25-1,25-25-16</inkml:trace>
  <inkml:trace contextRef="#ctx0" brushRef="#br0" timeOffset="188344.83">4217 12303 0,'0'-25'47,"0"1"15,25 24-62,24 0 32,-24 0-17,-25-50 1,50 50-1,-50 25 17,24 0-17,-24-1 17,0 26-17,0-25 1,0 0 15,-49 24 0,49-24 47,25-25-62,-1 0 15,-24 25 32,0 24-16,-49-49-16,24 25-15</inkml:trace>
  <inkml:trace contextRef="#ctx0" brushRef="#br0" timeOffset="189322.61">3646 12675 0,'-25'0'141,"-24"0"-79,24-25-15,25-24-47,0 24 32,0 0-17,0 0 1</inkml:trace>
  <inkml:trace contextRef="#ctx0" brushRef="#br0" timeOffset="189797.67">3721 12526 0,'0'25'31,"0"0"-15,0 25 15,0-26-31,0 1 16,0 25-1,25-25 1,-25-1 0,0 1-1,0 25 1</inkml:trace>
  <inkml:trace contextRef="#ctx0" brushRef="#br0" timeOffset="191034.75">3026 12353 0,'-25'0'47,"1"0"-16,-26 0-15,25 0 15,25 49-15,-25-49 0,25 25 30,0 0-30,0 0 15,0 24-15,0-24 15,25-25 16,25 0-16,-25 0 1,-25-49-32,24 49 31,26 0 0,-25 0-15,-25 24-1,0 1 17,0 0-1,0 0 0,0 24 0,-50-49-15</inkml:trace>
  <inkml:trace contextRef="#ctx0" brushRef="#br0" timeOffset="194930.59">6251 15156 0,'0'-25'15,"0"-25"64,0 100 14,0-25-77,0 24-16,0 1 0,0-25 16,0 24-1,0 1-15,0-25 0,0 0 16,0 24-1,0-24-15,0 49 16,0-49-16,49-25 0,-49 50 16,0-1-1,0-24 17</inkml:trace>
  <inkml:trace contextRef="#ctx0" brushRef="#br0" timeOffset="195734.9">5556 15379 0,'-25'0'16,"1"0"15,-26 0 0,50 74-31,0-24 16,0 0 0,25-26 15,0 26-31,24-50 31,1 0-31,-25 0 31,-1 0 1,-24-25-17,0 0 17,0 1-1,0-1-16,0-25 1,0 25 15,-49 25-15,49-24 0,-25 24-1,0 0 1,0 0-1,-49 0 1,49 0-16</inkml:trace>
  <inkml:trace contextRef="#ctx0" brushRef="#br0" timeOffset="196458.22">4911 15205 0,'0'-49'31,"0"73"0,0 1-15,0 25-16,0-1 16,0-24-16,0 50 15,0-26-15,0 1 16,0-25-16,50 24 16,-50 1-1,0-25 1</inkml:trace>
  <inkml:trace contextRef="#ctx0" brushRef="#br0" timeOffset="196974.63">4614 15056 0,'0'25'47,"0"25"-32,0 24 1,0-49-16,0 0 0,24 24 0,-24 1 0,0-25 47,0 25-47,0-1 0,0-24 16,0 25-1,0-26 1,0 26-1</inkml:trace>
  <inkml:trace contextRef="#ctx0" brushRef="#br0" timeOffset="198771.56">3944 15354 0,'-25'0'32,"25"50"-17,0-25 1,-25-25-1,25 24 1,0 1 0,0 25-1,0-25 1,50-25 0,-50 24-1,50-24-15,24 0 16,-24 0-1,-26 0 1,-24-24 0,0-1-1,0-25 1,0 25 0,0 1-1,0-1 1,-49 25-1,-26 0 1,51-50-16,-1 50 16,-50 0-1,26 0 1,-26 0-16</inkml:trace>
  <inkml:trace contextRef="#ctx0" brushRef="#br0" timeOffset="199164.61">3001 15131 0,'-24'0'16,"24"49"31,0 1-32,24 24-15,-24-49 16,0 0-16,0 0 16,25 25-16,-25-26 15,0 1-15,0 25 16,0-25-16,0-1 16,50 51-16</inkml:trace>
  <inkml:trace contextRef="#ctx0" brushRef="#br0" timeOffset="200150.14">7565 15503 0,'25'0'47,"25"0"-32,-1 0-15,-24 0 0,0 0 16,25 0-16,-26 0 0,1 0 16,0 0-1,49 0 1,-49 0 0</inkml:trace>
  <inkml:trace contextRef="#ctx0" brushRef="#br0" timeOffset="200438.35">7417 15677 0,'49'0'16,"1"0"0,-25 0-1,24 0-15,-24 0 16,0 0-16,24 0 16,-24 0-16,0 0 0,0 0 15,49 0-15,-49 0 16</inkml:trace>
  <inkml:trace contextRef="#ctx0" brushRef="#br0" timeOffset="201893.73">9153 15106 0,'0'50'47,"0"-1"-16,0-24-31,0 25 0,0-1 16,0 1 0,0 0-16,0 24 0,50-24 15,-50-26 1,0 1-16,0 50 0,0-26 16,0-24-1,0 25-15,0-26 31,24-24 32</inkml:trace>
  <inkml:trace contextRef="#ctx0" brushRef="#br0" timeOffset="202479.5">10046 15255 0,'0'49'125,"-25"-24"-125,25 0 16,-25 25-1,25-25-15,-25-1 0,25 26 16,-49-25-16,24 24 16,25 1-1,-50-50 1,50 25 0,-24-25-1</inkml:trace>
  <inkml:trace contextRef="#ctx0" brushRef="#br0" timeOffset="202987.41">9823 15280 0,'49'0'78,"-49"24"-78,25 26 16,-25-25-16,25 25 15,-25-26-15,49 1 16,-49 25-16,25-50 15,-25 49-15,25-49 16,-25 25-16,75 25 16,-51-25-1,1-25 1,-25 24-16,0 1 47</inkml:trace>
  <inkml:trace contextRef="#ctx0" brushRef="#br0" timeOffset="204657.57">6201 14709 0,'-25'0'32,"25"50"77,50-50-62,-25 0-32,24 0 17,-49-25 15,25 25-47,-25-25 31,0 0 0,0-24 16,-49 49 0,24 0-16,0 0-15,0 0-1,25 25-15,-49-25 16,49 24 0</inkml:trace>
  <inkml:trace contextRef="#ctx0" brushRef="#br0" timeOffset="205517.4">5581 14734 0,'0'-50'16,"-25"50"-1,25-24 1,-49 24 46,49 24-15,0 26-31,0-25-1,0 24-15,0-24 16,0 0 15</inkml:trace>
  <inkml:trace contextRef="#ctx0" brushRef="#br0" timeOffset="206427.71">4911 14610 0,'50'0'32,"-50"-50"-17,25 50 1,0 0 15,-25 25-31,49 0 31,-49 0 1,0 24-1,0-24-15,-25-25-1,25 25 1,-24-25-16,24 25 31,49-25 94,-24 0-94</inkml:trace>
  <inkml:trace contextRef="#ctx0" brushRef="#br0" timeOffset="207276.23">4465 14660 0,'0'-25'15,"0"0"17,25 25-17,24 0 1,-24 0 0,0 0-1,0 0 16,-25 25-15,0 24 0,0-24 15,-25-25-15,25 25-1,0 0 63,0 24-46,0-24 14,0 0 1,-50 25-47,1-50 16</inkml:trace>
  <inkml:trace contextRef="#ctx0" brushRef="#br0" timeOffset="208320.9">3919 14784 0,'-25'0'62,"-24"0"-46,24 24 15,0-24 0,-24-24 16,49-26-31,0 0-1,-25 50-15,25-24 16</inkml:trace>
  <inkml:trace contextRef="#ctx0" brushRef="#br0" timeOffset="208638.83">3870 14684 0,'0'50'0,"0"-25"32,0 0-17,0 24 1,0 1-16,0 24 15,0-49 1,0 25 0,0-1-1,0 1-15</inkml:trace>
  <inkml:trace contextRef="#ctx0" brushRef="#br0" timeOffset="209651.21">2877 14585 0,'0'0'15,"-24"0"48,-1 0-48,25 25-15,-50-25 16,25 25 0,25 0 15,0 24 0,0-24 0,0 0-15,0 0 0,25-25 15,25 0 16,-25 0-32,-1 0 1,-24-25 0,50 25 15,-25 0 0,-25 25-31,0 24 31,0-24-15,0 0 15,-50 24-15,25-24 0,-24-25-16</inkml:trace>
  <inkml:trace contextRef="#ctx0" brushRef="#br0" timeOffset="212497.4">10864 15503 0,'0'-25'156,"25"25"-140,-25-49 0,50 49-1,-25 0 1,-25-25-16,24 25 15,1 0 1,25 0 15,-25 0-15,-1 0 0,-24 49 15,0-24-16,0 0 1,0 25 0,0-26-1,-24-24 1,24 25-16,-75-25 16,75 25-16,-49-25 15,49 50-15,-50-50 16,50 24-16,-25-24 15,25 25 1,0 25 0,25-50 46,25 0-46,-1 0-16,1 0 15,-25 0 1,24 0 0,-24 0-1,25 0 17</inkml:trace>
  <inkml:trace contextRef="#ctx0" brushRef="#br0" timeOffset="-214332.09">11286 14759 0,'-25'0'79,"-24"0"-64,24 25 1,0-25-1,25 24 32,0 1-15,0 0-17,25-25 1,-25 50-1,0-26 1,25-24 0,-25 25-1,0 25 32,49-50-16,-24-25-15,25 0 15,-25 25 1,-1 0-17,1 0 32,-25 25 16,0 25-48,0-26 16,-25-24-31,-24 25 16,24-25 0,25 50-1,-25-50-15,0 0 32</inkml:trace>
  <inkml:trace contextRef="#ctx0" brushRef="#br0" timeOffset="-212842.21">12378 15627 0,'-25'0'31,"-25"0"-15,1 0-1,-26 0 1,25 0-1,1 0 1,49 25 0,-25-25-16,0 0 31,-24 0-15</inkml:trace>
  <inkml:trace contextRef="#ctx0" brushRef="#br0" timeOffset="-212542.4">12179 15577 0,'0'25'47,"0"0"-32,0 0-15,0 24 0,0-24 16,0 0-16,25 25 16,-25-1-1,50-24 1</inkml:trace>
  <inkml:trace contextRef="#ctx0" brushRef="#br0" timeOffset="-211617.47">12849 15528 0,'0'25'15,"0"-1"1,0 1 0,0 25-1,25-25 1,24-25-1,1 0 1,-50 24 0,25-24-16,-1 0 15,26 0 1,-25 0 0,0-24 15,-25-26-16,0 25 1,0 0 15,0 1-15,-25-26 15,0 50-15,-25 0-1,1 0 1,-1 0 0,25 0-16</inkml:trace>
  <inkml:trace contextRef="#ctx0" brushRef="#br0" timeOffset="-210398.4">12154 15602 0,'0'-25'15,"0"1"17,0-26-17,0 25 32,0 0 156,25 25-109,-25 25-94</inkml:trace>
  <inkml:trace contextRef="#ctx0" brushRef="#br0" timeOffset="-209620.16">13717 15304 0,'0'25'15,"-50"25"1,50 0 0,-24-26-1,24 26-15,0-25 16,-50 0-16,50-1 16,0 26-16,-25-25 0,-24 24 15,49 1 1,-50-25-1,25 24-15,25-24 32,-49-25-32</inkml:trace>
  <inkml:trace contextRef="#ctx0" brushRef="#br0" timeOffset="-209237.91">13419 15503 0,'25'0'32,"25"25"-1,-50 24-15,25-49-1,-25 50-15,24 0 16,26-1-16,-25 1 15,24-1 1,-24-49 15,-25 25-31</inkml:trace>
  <inkml:trace contextRef="#ctx0" brushRef="#br0" timeOffset="-208562">13891 15478 0,'24'0'0,"26"-49"32,-25 49-1,0 0 0,24 49 0,-49-24-15,0 0 0,0 49-1,-25-24 1,-24-1-1,-1 1 1,1-25-16,24 0 31,50-25 16,24 0-31,26 0-1,-26 0 1,1 0 0,-25 0-1,24 0 1,-24 0 0,0-25-1</inkml:trace>
  <inkml:trace contextRef="#ctx0" brushRef="#br0" timeOffset="-208010.34">14312 14808 0,'-25'0'15,"1"0"1,-1 0 0,-50 25-1,51-25 1,-1 0 31,25-25 15,0 1-46,0-26-1,0 25-15,0-24 32</inkml:trace>
  <inkml:trace contextRef="#ctx0" brushRef="#br0" timeOffset="-207658.09">14312 14734 0,'0'25'31,"25"-25"-31,-25 49 16,0 1-1,0 24 1,0-24 0,25-50-16,-25 50 15,0-26-15,0 26 16,0 0-16,0-1 31</inkml:trace>
  <inkml:trace contextRef="#ctx0" brushRef="#br0" timeOffset="-206989.46">14709 15652 0,'25'0'63,"25"0"-63,-26 0 16,1 0-16,25 0 15,-25 0-15,-1-25 0,26 25 16,-25 0-1,0 0-15,-1 0 0,26-50 16,-25 50 0</inkml:trace>
  <inkml:trace contextRef="#ctx0" brushRef="#br0" timeOffset="-206599.49">14908 15379 0,'0'25'31,"0"0"-15,0 24-16,0-24 0,0 25 16,0-26-16,0 1 31,49 25-31,-49-25 0,0-1 15,0 1-15,0 25 32,0-25-32,25-1 31</inkml:trace>
  <inkml:trace contextRef="#ctx0" brushRef="#br0" timeOffset="-205569.68">15701 15354 0,'0'25'78,"50"0"-78,-50 24 16,0 26-16,25-26 15,-25 1-15,0-25 16,0 0-16,49 24 16,-49 1-1,0-25 1,0 24 15</inkml:trace>
  <inkml:trace contextRef="#ctx0" brushRef="#br0" timeOffset="-205125.39">16470 15280 0,'-24'24'62,"24"26"-46,-25-25-16,25 0 15,-50 24-15,50 1 16,-25-25-16,25 24 16,-49-24-16,49 0 15,-25 25-15,25-26 16,-25-24-1,25 25-15</inkml:trace>
  <inkml:trace contextRef="#ctx0" brushRef="#br0" timeOffset="-204736.24">16173 15304 0,'0'0'0,"0"25"63,0 25-48,49-25-15,-49 0 16,50 24-16,-50-24 16,49-25-16,-49 50 0,50-50 15,-50 74 1,50-74-16,-50 25 15,49-25-15,-49 25 0,25-25 16,0 24 0,25-24-1</inkml:trace>
  <inkml:trace contextRef="#ctx0" brushRef="#br0" timeOffset="-204065.61">16842 15354 0,'25'-25'47,"0"25"-31,25 0-1,-26 0 1,1 0 0,-25 25-1,25-25 1,-25 25-16,0 49 16,0 1-1,-50-75 1,50 49-16,-49-49 15,49 25-15,-25-25 16,25 25-16,-50-25 16,50 50 15,25-50-15,0 0 15,0 0-31,24 0 15,1 0 1,24 0 0,-74-25-1,50 25-15,-25 0 16,-25-25 0,25 25-1,-25-25 1</inkml:trace>
  <inkml:trace contextRef="#ctx0" brushRef="#br0" timeOffset="-203367.81">17115 14759 0,'0'-25'16,"50"25"0,-1 0-1,-24 0 1,0 0 0,25 0-1,-26 0 16,-24 25-15,0 24 0,-24-49-16,24 50 0,-50-50 15,50 25-15,-50-25 16,50 25 0,25-25 15,0 0-31,0 0 15,-25 49-15,49-49 16,1 0 0,-50 25-16,25-25 31,-25 25-15,0 0 15,-50 24-16,1-49 1,24 0 0,0 0-16,25 25 15,-74-25-15</inkml:trace>
  <inkml:trace contextRef="#ctx0" brushRef="#br0" timeOffset="-189706.69">18455 15602 0,'0'25'47,"-50"-25"47,25 0-94,0 0 16,-24 0-16,-1 0 15,-24 0-15,24 0 16,1 0-16,24 0 0,0 0 15,-25 0 1,26 0 15</inkml:trace>
  <inkml:trace contextRef="#ctx0" brushRef="#br0" timeOffset="-189322.22">18107 15453 0,'0'75'62,"25"-50"-62,-25-1 0,0 26 16,0-25-16,50 0 15,-50-1-15,0 26 16,0-25-16,25-25 16,-25 49-16,0-24 15,0 25 17,24-50-17</inkml:trace>
  <inkml:trace contextRef="#ctx0" brushRef="#br0" timeOffset="-188574.17">18827 15205 0,'25'0'32,"-25"50"-1,0-25-31,0-1 15,0 26-15,0 0 16,0 24-16,0-24 0,24-25 16,-24 24-16,0 1 15,0-25-15,50 24 16,-50-24 0,50-25-16</inkml:trace>
  <inkml:trace contextRef="#ctx0" brushRef="#br0" timeOffset="-188128.98">19794 15230 0,'-25'0'31,"25"25"-15,-74 0-16,49 24 15,25-24-15,-49 25 16,49-1-16,-25-24 16,25 0-16,-25 25 15,25-26-15,-50 26 0,25 0 16,-24-26-1,24 26 1,25-25 15</inkml:trace>
  <inkml:trace contextRef="#ctx0" brushRef="#br0" timeOffset="-187729.03">19447 15255 0,'0'49'79,"49"-24"-64,-49 25-15,25 0 16,50 24-1,-26-24-15,-24-26 16,25 26-16,-1 0 16,-24-1-1,-25 1 1,50-50-16</inkml:trace>
  <inkml:trace contextRef="#ctx0" brushRef="#br0" timeOffset="-186928.56">20241 15354 0,'49'0'31,"-24"0"-15,0 0-1,0 0-15,24 0 16,-24 25 15,-25 25-15,0-26-1,0 1 1,0 25-16,0-25 16,-25-25-1,25 24 1,-49-24-16,49 25 0,-75-25 16,50 50-1,25-25 16,0-1 1,0 26-1,50-50-31,24 0 16,-24 0 15,-25 0-16,0 0-15,24 0 32,-24 0-1</inkml:trace>
  <inkml:trace contextRef="#ctx0" brushRef="#br0" timeOffset="-186269.04">20662 14759 0,'25'-50'15,"0"50"-15,25 0 16,-26 0 0,1 25-1,25-25 1,-50 25-16,0 0 31,0 24-15,0-24-1,-50 25 1,-24-26 0,24-24-1,50 25-15,-25-25 16,25 50-1,0-25 17,25-25-1,-25 24-31,75-24 16,-26 0-16,-24 0 15,25 0 1,-1 0-1,1 0 1</inkml:trace>
  <inkml:trace contextRef="#ctx0" brushRef="#br0" timeOffset="-185587.46">21803 15627 0,'-24'0'47,"-1"0"-32,-25 0-15,25 0 16,0 0-16,-24 0 15,24 0-15,0-50 0,-24 50 16,-1 0 0,25 0 15,25-24-15</inkml:trace>
  <inkml:trace contextRef="#ctx0" brushRef="#br0" timeOffset="-185211.38">21605 15379 0,'25'0'0,"-25"50"78,0-26-78,0 1 16,0 25-16,24-25 0,-24-1 15,0 26 1,50-25-16,-50 0 0,0 24 15,25 1 1,-25-25 0,0-1 31</inkml:trace>
  <inkml:trace contextRef="#ctx0" brushRef="#br0" timeOffset="-182082.4">22696 15553 0,'-25'0'94,"1"0"-63,24 24-31,0 26 16,-50-50-1,50 25-15,0 0 16,25-25-1,-25 24-15,25-24 16,24 50 0,-24-50-1,25 0 1,-25 0 0,-1 0-1,1 0 1,50 0-1,-51 0 1,1 0 0,-25-50-1,0 26 1,0-1-16,0 0 31,0-25-15,0 26-16,0-1 31,-25 25-31,-49-50 16,49 50-1,0 0 1</inkml:trace>
  <inkml:trace contextRef="#ctx0" brushRef="#br0" timeOffset="-181684.24">23887 15404 0,'-25'0'63,"-25"0"-48,26 49-15,-26-24 16,25 25-16,-24-1 16,24 1-16,25-25 0,-50 24 15,50-24 1,-49-25-16,49 50 0,-25-50 16,25 49-1</inkml:trace>
  <inkml:trace contextRef="#ctx0" brushRef="#br0" timeOffset="-181345.62">23515 15404 0,'0'-25'16,"49"25"15,-49 50-15,25-26-16,-25 26 15,50-25-15,-50 0 0,25 24 16,-25-24-16,24 25 16,-24-26-1,0 26-15,50-50 16,-50 25 0,25-25-16</inkml:trace>
  <inkml:trace contextRef="#ctx0" brushRef="#br0" timeOffset="-180657.43">24209 15478 0,'25'0'32,"-25"-49"-32,50 49 15,-25 0 1,-1 0-1,26 24 17,-50 1-1,0 0-31,0 25 31,0-26-31,-50-24 16,50 25-1,-49-25-15,24 50 0,-25-50 16,50 25 0,-49-25-16,49 24 15,-50-24 1,50 25 15,25-25-15,49 0-1,-24 0-15,-25 0 16,0 0-16,24 0 16,-24 0-1,0 0 17,0 0-1</inkml:trace>
  <inkml:trace contextRef="#ctx0" brushRef="#br0" timeOffset="-179781.1">24259 14536 0,'0'49'78,"50"-24"-62,-50 25-16,0-1 0,0-24 16,0 0-1,0 0-15,0 24 0,0 1 32,24-25-32,-24 24 31,0-24-16,50-25 1,0 0-16</inkml:trace>
  <inkml:trace contextRef="#ctx0" brushRef="#br0" timeOffset="-178896.6">25474 15602 0,'-24'0'32,"-26"0"-17,25 0 1,-24 0-16,24 0 16,0 0-16,-25 0 15,1 0-15,-1 0 16,25 0-16,1 0 15</inkml:trace>
  <inkml:trace contextRef="#ctx0" brushRef="#br0" timeOffset="-178572.24">25301 15429 0,'0'49'47,"0"-24"-31,0 0-16,0 0 15,0 24-15,0-24 16,0 0-16,0 24 16,49 1-1,-49-25-15,25-25 16,-25 25-16,25-25 0,25 0 31</inkml:trace>
  <inkml:trace contextRef="#ctx0" brushRef="#br0" timeOffset="-177652.04">26169 15255 0,'0'25'78,"0"24"-62,0 1-1,0 24-15,0-24 0,0-25 16,0 0-16,0 24 16,0-24-16,0 0 15,0 0-15,0 24 16,0-24-1,50-25 1</inkml:trace>
  <inkml:trace contextRef="#ctx0" brushRef="#br0" timeOffset="-177236.55">26789 15354 0,'0'-25'31,"-25"25"0,0 50-15,1 0-16,-26-1 16,25 1-16,25-25 15,-74 24-15,74-24 0,-25 0 16,25 24-1,-25-24-15,25 25 16,-49-50 0,49 25-16,0 24 31</inkml:trace>
  <inkml:trace contextRef="#ctx0" brushRef="#br0" timeOffset="-176906.6">26541 15379 0,'0'0'0,"0"25"47,0 24-31,0-24-16,0 0 0,50 25 16,-50-26-1,0 1-15,24 25 0,-24-25 16,0-1-16,50 26 15,-25-25 1</inkml:trace>
  <inkml:trace contextRef="#ctx0" brushRef="#br0" timeOffset="-176352.21">27012 15577 0,'0'-24'0,"25"24"15,0 0-15,0 0 31,49 0-31,-49 0 16,0 0 15,-25 24-31,0 1 16,0 25 0,0-1-1,-25-49 1,0 50-16,-24-50 15,24 25-15,-25-25 16,50 74 0,-50-74-1,50 25-15,25 0 32,25-25-17,-25 0-15,24 49 16,-24-49-16,0 0 15,25 0 1,-1 0 0,-24 0-1,-25-24 1</inkml:trace>
  <inkml:trace contextRef="#ctx0" brushRef="#br0" timeOffset="-175768.2">27360 14858 0,'0'0'0,"-25"0"15,25 25 1,-50-25-16,50 49 15,0-24-15,0 0 16,25 49 0,0-49-16,24-25 15,-49 25 1,25-25 0,0 0-1,0 0 1,24 0-1,-24 0 1,0-25 15,-25-24-15,0 24 0,0 0-1,-25 25-15,25-50 16,-49 50-16,-1 0 15,25 0 1,-24 0 0</inkml:trace>
  <inkml:trace contextRef="#ctx0" brushRef="#br0" timeOffset="-174057.78">8260 16718 0,'-25'0'15,"0"0"1,1 0 15</inkml:trace>
  <inkml:trace contextRef="#ctx0" brushRef="#br0" timeOffset="-173562.15">8533 16917 0,'0'0'0,"-25"0"32,-25 0-17,1 0 1,-1 0-1,1 0 1,-1 0 0,0 0-1,1 0 1,24 0 0</inkml:trace>
  <inkml:trace contextRef="#ctx0" brushRef="#br0" timeOffset="-173122.36">8508 16669 0,'-25'0'31,"-49"0"-15,24 0 0,25 0-1,-24 0 1,24 0-16,-25 0 15,1 0 1,24 0-16,0 0 16</inkml:trace>
  <inkml:trace contextRef="#ctx0" brushRef="#br0" timeOffset="-171952.13">10269 16594 0,'-25'0'15,"25"-24"-15,0-1 47,25 25-47,0 0 16,0 0-1,24 0-15,-24 0 16,0 0-16,25 0 16,-1 0-1,-24 0-15,-25 25 16,25-25-1,-25 49 1,0-24 0,-50 25-1,-24-26 1,49-24 0,25 25-1,0 25 1,25-50-1,24 0 1,-49 25 0,75-25-16,-50 0 15,-25 24-15,24-24 32,-24 25-17,0 25 1,-49-25 15,-1-25-31,25 0 16,1 0-16,-26 0 15,0 49-15,26-49 16,-1 0-16,-50 0 16</inkml:trace>
  <inkml:trace contextRef="#ctx0" brushRef="#br0" timeOffset="-171282.13">10939 16718 0,'0'0'0,"25"0"16,24 0-1,-24 0 1,0 0 0,24 0-1,-24 0 17,-25 25-17,0 0 1,-25 0-1,-24 49 1,-1-24-16,50-25 16,-49-25-1,49 49-15,-50-49 16,50 75-16,0-51 31,0 1 0,25-25-15,24 0 0,-24 0-16,0 0 15,25 0-15,-1 0 16,1 0 0,-25 0-1,24 0 1,-24 0-1</inkml:trace>
  <inkml:trace contextRef="#ctx0" brushRef="#br0" timeOffset="-169034.07">12353 16917 0,'-25'0'47,"0"0"-31,0 0-1,-24 0 1,-1 0-1,-24 0 1,49 0 0,0 0-16,-25 0 15,1 0 1</inkml:trace>
  <inkml:trace contextRef="#ctx0" brushRef="#br0" timeOffset="-168625.24">12129 16768 0,'0'25'62,"0"24"-46,0 1 0,0-25-16,0 0 15,0 24-15,0-24 16,0 25-1,50-1 1,-50-24 0,25-25-16</inkml:trace>
  <inkml:trace contextRef="#ctx0" brushRef="#br0" timeOffset="-168042.45">12874 16892 0,'-25'0'16,"25"74"0,0-49-1,0 0 1,49-25-16,-24 25 15,0-25 17,25 0-32,-1 0 0,-24 0 47,0 0-32,-25-25 1,0 0-16,49 25 31,-49-49-31,0 24 16,-24 25-1,24-25 1,-25 25-16,-25 0 16,1 0-1,-1 0 1</inkml:trace>
  <inkml:trace contextRef="#ctx0" brushRef="#br0" timeOffset="-166796.05">14039 16991 0,'-24'0'94,"-26"0"-78,25 0-16,0 0 15,-24 0-15,24 0 16,0 0 0,-24 0-16,24 0 15,0 0 1,0 0 0,-24 0-1,24 0 1,25-25-1</inkml:trace>
  <inkml:trace contextRef="#ctx0" brushRef="#br0" timeOffset="-166375.71">13791 16842 0,'0'50'63,"0"-25"-48,50 24-15,-50 26 16,25-26 0,-25 1-1,0 0 1,49-26-1,-49 26 1,25-50 0,-25 25-1</inkml:trace>
  <inkml:trace contextRef="#ctx0" brushRef="#br0" timeOffset="-164847.92">15032 16991 0,'-25'0'15,"25"-49"-15,-25 49 16,25-25 0,-50 25-16,1-50 15,24 25 1,25 1 0,-50 24-1,50-25-15,0-50 16,25 75-1,-25-49 1,25 49-16,25-25 0,-1 25 31,26 0-15,-51 0 0,1 0-16,0 0 15,25 50 1,-50-26 15,0 1-15,0 0-1,0 25 1,0-1 0,-50-49-16,50 25 15,-25-25-15,25 25 16,-25-25-16,25 74 15,-49-49-15,49 25 16,-25-50 0,25 49-1,0 1 1,-25-50-16,25 25 16,0-1 15,25-24 16,25 0-32,-50 25-15,24-25 16,1 0 0,0 0-1,25 0 16,-26 0-15,26-49 15,-50 24 1,25 25-17,-25-25 1,0 0-1,0-24 1,0-1 15,0 25-15,-50 25 0,25 0-1,25-25-15,-49 25 16,-1 0-1,25 0 1,-24 0 15,74 0-15</inkml:trace>
  <inkml:trace contextRef="#ctx0" brushRef="#br0" timeOffset="-164094.14">17711 16991 0,'0'-25'16,"-50"25"15,0-24-15,26 24-1,-1 0-15,-25 0 0,25 0 16,0 0-1,1 0-15,-26 0 16,0 0-16,26 0 16,-26-50-16,25 50 15</inkml:trace>
  <inkml:trace contextRef="#ctx0" brushRef="#br0" timeOffset="-163753.96">17413 16743 0,'25'50'63,"-25"24"-47,0-49-16,49 25 15,-49-26-15,0 1 16,25 25-16,-25-1 15,50-49 1,-50 25-16,49 25 16</inkml:trace>
  <inkml:trace contextRef="#ctx0" brushRef="#br0" timeOffset="-162059.14">18827 17016 0,'0'-25'63,"-50"25"-48,25 0 1,-24 0 0,-1 0-1,1 0 1,24 0 15,25-25 63,0-49-79,-25 49-15,25 0 16,0 1-16,0-26 16,0 25-16,0 0 15,0-24 1,-50 49-16</inkml:trace>
  <inkml:trace contextRef="#ctx0" brushRef="#br0" timeOffset="-161632.02">18802 16768 0,'0'50'78,"0"-26"-63,0 51 1,0-50-16,0-1 16,0 26-16,0-25 15,0 24 1,0 1 0,25-50-16,-25 50 15,0-1-15,49-49 16,-49 25-1,25-25 1</inkml:trace>
  <inkml:trace contextRef="#ctx0" brushRef="#br0" timeOffset="-160799.81">20166 16991 0,'-25'0'62,"1"0"-62,-26 0 16,25 0-1,-24 0-15,24 0 16,0 0 0,0 0-16,-24 0 0,24 0 15,0 0-15,-49 0 16,49 0 15</inkml:trace>
  <inkml:trace contextRef="#ctx0" brushRef="#br0" timeOffset="-160434.61">19869 16867 0,'0'50'47,"0"-1"-47,0-24 16,24 0-16,-24 25 15,0-26-15,0 26 16,25-25 0,-25 24-1,50-24 1,-1-25 15,-49 25-31</inkml:trace>
  <inkml:trace contextRef="#ctx0" brushRef="#br0" timeOffset="-158361.4">21109 16942 0,'-25'0'31,"0"0"-31,-24 0 31,49 24-31,-25 1 16,25 25 0,0-1-1,0 1-15,0-25 32,25-25-32,24 0 15,-49 25 1,25-25-16,0 0 15,24 0 1,1 0 0,-25 0-1,-25-50 1,0 0 0,0 1-1,0-1 1,-75 1-1,26 49 1,-1 0 0,25 0-1</inkml:trace>
  <inkml:trace contextRef="#ctx0" brushRef="#br0" timeOffset="-157778.27">22324 17190 0,'-49'0'78,"24"0"-62,-25 0 0,25-25-16,-24 25 0,24 0 15,-25 0-15,26 0 16,-1 0-16,0 0 16,-49 0-1,49 0 16</inkml:trace>
  <inkml:trace contextRef="#ctx0" brushRef="#br0" timeOffset="-157432.06">22027 16942 0,'0'49'47,"0"-24"-32,0 0-15,0 0 16,0 24-16,24-49 16,-24 75-16,0-26 15,25-49 1,-25 25-16,0 0 16,50-25-1,-50 49 1,25-49-16</inkml:trace>
  <inkml:trace contextRef="#ctx0" brushRef="#br0" timeOffset="-151245.52">23366 16644 0,'0'50'0,"0"-1"31,0 26-31,0-26 16,0 1-1,0-1 1,0 1-1,0-25-15,0 49 16,0-24 0,0-25-1,0-1 1,0 26 15,0-25 16</inkml:trace>
  <inkml:trace contextRef="#ctx0" brushRef="#br0" timeOffset="-145741.17">24705 17041 0,'0'0'0,"25"0"110,0 0-95,0 0-15,0 0 16,24 0-16,-24 0 16,0 0-16,25-25 15,-26 25-15,26 0 16,-25 0-1,24 0 1,-24 0 0</inkml:trace>
  <inkml:trace contextRef="#ctx0" brushRef="#br0" timeOffset="-145455.58">24507 17264 0,'74'0'31,"-24"0"-31,24 0 16,-24 0-16,24 0 15,-49 0 1,0 0-16,25 0 0,24 0 16,-24 0-1</inkml:trace>
  <inkml:trace contextRef="#ctx0" brushRef="#br0" timeOffset="-144034.18">26814 16842 0,'-25'0'63,"0"0"-63,0 0 16,1 0-16,-26 0 15,25 0-15,-24 0 16,24 0-1,25 25 1,0 25 15,0-25 1,0-1-1,-50-24-31,50 50 31,0-25 16,25-25-16,0 25-15,0-25-1,24 0 1,-24 0 0,0 0-1,0 0 1,24 0 0,-24 0 46,-25 49-15,25-49-31,-25 25-1,0 0 1,0 0-1,0 24 1,-25-49-16,25 50 0,-50-25 31,26-25-15,24 24-16,-25-24 16,-25 0-16,1 50 31,24-50-31</inkml:trace>
  <inkml:trace contextRef="#ctx0" brushRef="#br0" timeOffset="-143475.22">26367 17066 0,'-24'0'63,"-26"0"-63,0 0 15,1 0 1,-1 0-1,25 0 1,-24 0 47,49-25-32,-25 25-31,25-50 15,0 1 1,0 24-16,0 0 16,0-25-16,50 1 31</inkml:trace>
  <inkml:trace contextRef="#ctx0" brushRef="#br0" timeOffset="-143125.43">26318 16867 0,'0'25'16,"0"25"0,0-1-1,0-24 1,0 0-16,0 24 16,0-24-16,0 0 15,0 0-15,0 24 16,0-24-16,0 0 15,0 0-15,-25 74 16,25-74 0</inkml:trace>
  <inkml:trace contextRef="#ctx0" brushRef="#br0" timeOffset="-142672.14">25673 16619 0,'0'0'0,"-25"25"15,25 0-15,0 0 0,0 49 16,0 25-16,0 0 16,0-24-1,0-1-15,0 1 0,0 24 16,0-25-16,0 1 16,25 24-16,-25-49 15,74-26-15,-49-24 16,25 75-16,24-75 15</inkml:trace>
  <inkml:trace contextRef="#ctx0" brushRef="#br0" timeOffset="-142019.52">27434 16743 0,'25'0'62,"-25"25"-62,25 49 16,-25-24-16,49 0 15,-49-1-15,0 1 16,25 24-16,-25-24 16,0-1-16,0-24 15,0 25-15,0-1 16,0 26-16,0-50 16,0-1-16,-50 26 15,1-50-15,24 50 16,0-50-16,-24 49 0,24-49 31</inkml:trace>
  <inkml:trace contextRef="#ctx0" brushRef="#br0" timeOffset="-140729.16">27756 17810 0,'0'-50'16,"0"75"62,-24 49-62,24-49-16,0 0 15,-25 25-15,25-26 16,0 1-16,0 25 15,-25-25-15,25-1 16,0 26 0,0 0-16</inkml:trace>
  <inkml:trace contextRef="#ctx0" brushRef="#br0" timeOffset="-140115.25">28029 17959 0,'-49'49'63,"49"1"-47,0-25-1,0 24 1,24-49-16,1 0 15,-25 25 1,25-25-16,25 0 16,-25 0 15,-1 0-15,1 0-1,-25-50 1,50 26 15,-50-1 0,0-25-15,-25 1 15,-25 49-15,1 0-1,49-25-15,-25 25 16,0 0 15</inkml:trace>
  <inkml:trace contextRef="#ctx0" brushRef="#br0" timeOffset="-137097.11">15528 12824 0,'-25'0'109,"0"0"-109,0 0 16,-24 0-16,24 25 16,0-25-16,-25 0 15,26 0 1,-1 0 15,25-25 16,0 0-47,0-49 16,0 49-16,0 0 15,0 0 1,0-24-16,0 24 0,0-25 15,0 26 1,25-26 0,24 50 15,-49-25-15</inkml:trace>
  <inkml:trace contextRef="#ctx0" brushRef="#br0" timeOffset="-136767.45">15677 12650 0,'0'0'0,"-25"50"31,25-25-31,0 0 0,0 24 16,0 26 0,0-26-16,-50 26 0,50-1 15,0 0-15,0-24 0,0-25 16,-25 25-1,25-26 1,25-24-16</inkml:trace>
  <inkml:trace contextRef="#ctx0" brushRef="#br0" timeOffset="-136009.3">16421 12477 0,'-50'0'47,"25"0"-47,-24 25 0,24-25 15,-25 49 1,25-49-16,25 50 16,-49-50-16,49 49 0,0-24 15,0 0 1,25 25-1,-25-26 1,0 1 0,0 0 15,0 25 0,24-50-15,1 0-1,25-25 1,-25 25 0,-25-25-16,24 25 15,-24-25-15,50 25 16,-50-49 0,25 49-1,0 0 16,-25 49-15,49-49 0,-49 50-16,0-1 15,0 1 1,0 0 0,-24-1-1,-26 26 1,0-75-16,25 49 15,1-49-15,-26 25 16,25-25-16,-24 50 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37.80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415 96 24575,'0'-6'0,"0"1"0,0-1 0,-1 1 0,0-1 0,0 1 0,-1 0 0,1 0 0,-1-1 0,0 1 0,0 0 0,-1 1 0,-3-7 0,4 9 0,1 1 0,-1-1 0,1 0 0,-1 1 0,0-1 0,1 1 0,-1 0 0,0-1 0,0 1 0,0 0 0,0 0 0,0 0 0,-1 1 0,1-1 0,0 0 0,0 1 0,0 0 0,-1-1 0,1 1 0,0 0 0,0 0 0,-1 0 0,1 0 0,0 1 0,0-1 0,-1 0 0,1 1 0,0 0 0,0-1 0,0 1 0,-4 2 0,-3 2 0,0 1 0,1 0 0,0 0 0,0 1 0,0 0 0,1 0 0,0 1 0,0 0 0,-9 16 0,-47 83 0,41-60 0,1 0 0,3 2 0,-16 67 0,6-23 0,16-57 0,1 1 0,2 0 0,-7 65 0,15-92 0,-1 11 0,2 0 0,0 1 0,4 28 0,-4-46 0,1 1 0,0-1 0,0 1 0,0-1 0,1 1 0,-1-1 0,1 0 0,0 0 0,0 0 0,0 0 0,1 0 0,0 0 0,0 0 0,0-1 0,0 0 0,0 1 0,0-1 0,1 0 0,0-1 0,-1 1 0,8 3 0,-7-5 0,0 0 0,-1 0 0,1 0 0,0-1 0,-1 0 0,1 0 0,0 0 0,-1 0 0,1 0 0,0-1 0,-1 0 0,1 1 0,0-1 0,-1-1 0,1 1 0,-1 0 0,0-1 0,1 0 0,-1 0 0,0 0 0,0 0 0,0 0 0,0-1 0,-1 1 0,1-1 0,-1 0 0,1 0 0,-1 0 0,3-4 0,2-3 0,0-1 0,0 0 0,-1 0 0,0-1 0,-1 1 0,0-1 0,3-15 0,-6 19 9,-1-1-1,0 0 1,0 1-1,-1-1 1,0 0 0,0 0-1,-1 1 1,0-1-1,-1 0 1,0 1-1,0-1 1,-1 1-1,-4-9 1,5 11-83,-1 1-1,0 0 1,0 0 0,-1 0 0,1 0-1,-1 0 1,0 0 0,-1 1 0,1 0-1,-1 0 1,1 0 0,-1 1 0,-1-1-1,1 1 1,0 0 0,-1 1 0,1-1-1,-1 1 1,-6-1 0,-24-4-6752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38.41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30 24575,'111'-3'0,"126"-18"0,-228 20 0,2-1 0,1 1 0,-1 0 0,1 1 0,16 1 0,-25-1 0,-1 0 0,1 1 0,0 0 0,-1-1 0,1 1 0,-1 0 0,1 0 0,-1 1 0,1-1 0,-1 0 0,0 1 0,0-1 0,1 1 0,-1 0 0,0 0 0,0 0 0,-1 0 0,1 0 0,0 0 0,-1 0 0,1 1 0,-1-1 0,2 6 0,1 3 0,-1 0 0,-1 0 0,0 1 0,0-1 0,-1 1 0,-1-1 0,0 1 0,0 0 0,-1-1 0,-4 18 0,-5 14 0,-22 60 0,10-37 0,-47 171 0,67-233-105,1 1 0,-1-1 0,1 1 0,0-1 0,1 1 0,-1-1 0,1 1 0,0 0 0,0-1 0,0 1 0,1 0 0,1 7 0,10 10-6721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39.83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119 0 24575,'-1'0'0,"0"1"0,0-1 0,0 0 0,0 1 0,0-1 0,0 1 0,0-1 0,0 1 0,0 0 0,0-1 0,0 1 0,0 0 0,1 0 0,-1 0 0,0-1 0,0 1 0,1 0 0,-1 0 0,0 0 0,1 0 0,-1 0 0,1 0 0,0 0 0,-1 0 0,1 1 0,-1 1 0,-7 40 0,6-26 0,-28 122 0,-16 203 0,45-316 0,-10 244 0,12-215 0,2 1 0,19 99 0,-18-140 9,0-1 1,0 0-1,1 0 0,1 0 0,0-1 1,1 0-1,1 0 0,0-1 0,0 0 0,1 0 1,1-1-1,14 13 0,-10-11-158,1-2 1,1 0-1,0-1 1,0-1-1,1 0 1,0-1-1,0-1 1,1 0-1,19 4 1,46 7-6678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39.13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24575,'2'17'0,"0"1"0,1-1 0,0 1 0,2-1 0,8 23 0,6 20 0,38 214 0,-16-62 0,-31-168 0,-2 0 0,-3 0 0,-1 1 0,-3 66 0,-3-83 0,-1-1 0,-2 1 0,0-1 0,-2 0 0,-1 0 0,-1-1 0,-1 0 0,-20 34 0,-23 31-1365,32-51-5461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40.53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24575,'0'7'0,"0"20"0,0 26 0,0 16 0,0 15 0,0 6 0,0-5 0,0-12 0,0-5 0,0-7 0,0-15-8191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41.10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68 125 24575,'0'9'0,"0"1"0,2-1 0,-1 0 0,1 0 0,0 1 0,1-1 0,0 0 0,0-1 0,1 1 0,0-1 0,0 1 0,1-1 0,1-1 0,-1 1 0,1-1 0,0 0 0,1 0 0,-1 0 0,2-1 0,-1 0 0,0-1 0,16 9 0,-12-8 0,0 0 0,1-1 0,0-1 0,0 0 0,0-1 0,0 0 0,1 0 0,-1-2 0,1 1 0,-1-2 0,1 0 0,-1 0 0,1-1 0,-1-1 0,1 0 0,19-6 0,-28 7 0,1-1 0,-1 0 0,0 0 0,0 0 0,0 0 0,0-1 0,0 0 0,-1 0 0,1 0 0,-1 0 0,0 0 0,0-1 0,0 1 0,0-1 0,-1 0 0,3-5 0,-1 2 0,-2 0 0,1-1 0,-1 1 0,0 0 0,0-1 0,-1 1 0,0-1 0,0 1 0,-1-13 0,0 12 0,-1-1 0,0 1 0,0 0 0,0 0 0,-1-1 0,0 1 0,-1 0 0,0 0 0,0 1 0,-1-1 0,0 1 0,0 0 0,-1-1 0,1 2 0,-2-1 0,1 1 0,-1 0 0,-11-10 0,4 9 0,0 0 0,-1 1 0,0 1 0,0 0 0,-1 1 0,1 0 0,-1 1 0,0 1 0,-15-1 0,4 2 0,-1 0 0,0 2 0,1 1 0,-32 7 0,52-8-124,0 0 0,0 1 0,0 0 0,0 0 0,0 0 0,0 1-1,0 0 1,1 0 0,0 0 0,-10 8 0,-7 14-6702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41.58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24575,'6'0'0,"9"6"0,14 3 0,15-1 0,13-1 0,3-3 0,-2-1 0,1-1 0,4-1 0,10-1 0,-1-1 0,-13 1-8191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41.95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24575,'6'0'0,"15"0"0,10 0 0,6 0 0,10 0 0,3 0 0,6 0 0,5 0 0,6 0 0,11 0 0,4 0 0,-5 0 0,-16 0-8191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42.46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112 0 24575,'-13'13'0,"-4"10"0,1 15 0,3 13 0,-2 10 0,1 15 0,3 6 0,3 15 0,4 4 0,27-3 0,22-5 0,17-12 0,16-20 0,21-8 0,19-12 0,-11-14-8191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43.2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24575,'2'12'0,"0"1"0,1 0 0,0-1 0,1 1 0,1-1 0,0 0 0,1 0 0,13 20 0,7 19 0,108 305 0,-104-271-115,-16-52 176,-2 1 0,-1 1 0,11 65 0,-21-90-139,0 0-1,-1 0 0,0 0 1,0 0-1,-1 0 0,-1 0 1,0-1-1,0 1 0,0 0 1,-1-1-1,-1 1 0,0-1 1,0 0-1,-1 0 1,0-1-1,0 0 0,-1 1 1,-11 11-1,-2-2-6747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2:59:44.49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120 380 24575,'-12'-15'0,"0"-1"0,1-1 0,1 0 0,0 0 0,1-1 0,1 0 0,1-1 0,0 1 0,-3-21 0,8 33 0,1 0 0,-1 0 0,1 0 0,1-1 0,-1 1 0,1 0 0,0 0 0,1-1 0,-1 1 0,1 0 0,0 0 0,1 0 0,0-1 0,0 2 0,0-1 0,0 0 0,1 0 0,0 1 0,4-7 0,-2 7 0,-1 0 0,1 0 0,1 1 0,-1-1 0,0 1 0,1 0 0,0 1 0,0-1 0,0 1 0,0 1 0,1-1 0,-1 1 0,1 0 0,0 0 0,-1 1 0,1 0 0,10-1 0,-10 1 0,0 1 0,-1 0 0,1 0 0,0 0 0,0 1 0,0 0 0,-1 0 0,1 0 0,0 1 0,-1 0 0,1 1 0,8 4 0,-11-4 0,0 0 0,0 0 0,0 1 0,0 0 0,-1-1 0,0 1 0,1 0 0,-1 1 0,-1-1 0,1 1 0,0-1 0,-1 1 0,0 0 0,0 0 0,-1 0 0,0 0 0,2 6 0,-1-2 0,-1 1 0,1-1 0,-2 1 0,1 0 0,-1-1 0,-1 1 0,1 0 0,-2-1 0,1 1 0,-2-1 0,1 0 0,-1 1 0,0-1 0,-1 0 0,0-1 0,-8 13 0,-5 2 0,0-1 0,-2 0 0,0-1 0,-27 21 0,29-28 0,0 1 0,1 0 0,1 2 0,0-1 0,1 2 0,1 0 0,1 1 0,-14 27 0,23-38 0,1 0 0,-1 0 0,1 0 0,0 0 0,1 0 0,0 0 0,0 1 0,1-1 0,0 0 0,0 1 0,1-1 0,0 0 0,1 0 0,2 11 0,-1-14 0,-1 0 0,0 0 0,1-1 0,0 1 0,0 0 0,0-1 0,1 0 0,-1 0 0,1 0 0,0 0 0,0-1 0,0 1 0,1-1 0,-1 0 0,1-1 0,0 1 0,0-1 0,0 0 0,0 0 0,0 0 0,0-1 0,10 2 0,1 0 0,-1 0 0,1-1 0,0-1 0,0-1 0,0 0 0,21-4 0,-32 4 0,0-1 0,-1 0 0,1-1 0,0 1 0,0-1 0,-1 0 0,1 0 0,-1-1 0,1 1 0,-1-1 0,0 0 0,0 0 0,0 0 0,-1-1 0,1 1 0,-1-1 0,1 0 0,-1 0 0,-1 0 0,1-1 0,-1 1 0,1 0 0,2-10 0,-2 4 0,0 0 0,-1 0 0,-1-1 0,1 1 0,-2-1 0,1 1 0,-1-1 0,-1 1 0,0-1 0,-1 1 0,0 0 0,0-1 0,-1 1 0,0 0 0,-1 0 0,0 1 0,-8-14 0,-5-4 0,-1 0 0,-2 1 0,0 0 0,-34-31 0,42 46-455,0 1 0,-25-15 0,6 5-6371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0:05.3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32 24575,'0'-7'0,"0"-7"0,0 4 0,0 16 0,0 21 0,0 11 0,0 7 0,0 0 0,0 7 0,0 0 0,0-2 0,0 2 0,0 0 0,0-3 0,0 3 0,0 5 0,0 6 0,0-9-8191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0:05.98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24575,'0'13'0,"0"11"0,0 7 0,0 11 0,0 11 0,0 3 0,0-1 0,0 2 0,13-2 0,4-4 0,-1 2 0,-3 4 0,-4 0 0,-3-4 0,3-12 0,1-12-8191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0:06.84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374 2 24575,'-8'-1'0,"-1"1"0,1 0 0,0 1 0,0 0 0,0 0 0,-1 1 0,1-1 0,1 2 0,-1-1 0,0 1 0,0 1 0,1-1 0,0 1 0,0 1 0,0-1 0,0 1 0,1 0 0,0 1 0,0 0 0,0 0 0,0 0 0,1 0 0,0 1 0,1 0 0,-1 0 0,2 0 0,-1 0 0,-3 9 0,2-1 0,1 0 0,1 0 0,0 1 0,1-1 0,0 1 0,1-1 0,1 1 0,0-1 0,2 1 0,-1 0 0,2-1 0,0 0 0,1 0 0,0 0 0,2 0 0,8 18 0,-10-24 0,0-1 0,0 0 0,0-1 0,1 1 0,1-1 0,-1 0 0,1 0 0,0 0 0,1-1 0,0 0 0,0 0 0,0-1 0,0 0 0,1 0 0,0-1 0,0 0 0,0 0 0,1-1 0,-1 0 0,1 0 0,-1-1 0,1 0 0,0 0 0,0-1 0,0-1 0,0 1 0,0-2 0,0 1 0,13-3 0,-17 2 0,0 0 0,0-1 0,0 1 0,0-1 0,-1 0 0,1 0 0,-1-1 0,1 1 0,-1-1 0,0 0 0,0 0 0,0-1 0,-1 1 0,1-1 0,-1 0 0,0 1 0,0-2 0,0 1 0,0 0 0,-1 0 0,0-1 0,0 0 0,0 1 0,0-1 0,-1 0 0,1 0 0,0-7 0,-1 4 0,-1 0 0,1 0 0,-1 0 0,0 0 0,-1 0 0,0 0 0,0 0 0,-1 0 0,0 1 0,0-1 0,-1 0 0,0 1 0,-1 0 0,1 0 0,-1 0 0,-8-11 0,2 6 9,-1 0 1,0 1-1,-1 0 0,0 1 0,-1 1 1,1 0-1,-2 0 0,1 1 0,-1 1 0,-1 0 1,1 1-1,-29-7 0,7 5-306,0 3 0,0 0 0,0 3 0,-54 2 0,33 1-6529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0:07.83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24575,'0'6'0,"0"9"0,0 8 0,0 13 0,13 13 0,4 4 0,5 7 0,0 5 0,7-3 0,0-4 0,-5 0 0,0-10 0,-5-6 0,-5-5 0,-5-8-8191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0:08.30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24575,'7'13'0,"2"10"0,-1 14 0,-2 14 0,5 10 0,1 15 0,-3 13 0,-2 4 0,10-1 0,3 3 0,-3-9 0,-4-12 0,-4-12 0,3-17 0,-1-16-8191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0:08.8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115 1 24575,'-3'0'0,"1"0"0,-1 1 0,1-1 0,0 1 0,-1 0 0,1 0 0,0 0 0,0 0 0,0 0 0,-1 1 0,1-1 0,0 1 0,1-1 0,-1 1 0,0 0 0,0-1 0,1 1 0,-1 0 0,1 0 0,-1 0 0,1 1 0,0-1 0,0 0 0,0 0 0,-1 4 0,-3 7 0,1 2 0,-6 28 0,9-42 0,-16 104 0,-5 141 0,16 110 0,6-289 0,0-40 0,0 0 0,2 1 0,2-1 0,0 0 0,1 0 0,2-1 0,11 30 0,-13-45 0,0 0 0,1 0 0,0 0 0,1-1 0,0 0 0,1 0 0,0-1 0,0 0 0,1-1 0,0 1 0,1-1 0,-1-1 0,1 0 0,1-1 0,0 0 0,0 0 0,0-1 0,15 5 0,-2-3-682,46 7-1,23-4-6143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0:09.7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9 24575,'1'-1'0,"-1"1"0,0-1 0,1 1 0,-1-1 0,1 0 0,-1 1 0,1-1 0,-1 1 0,1 0 0,0-1 0,-1 1 0,1-1 0,0 1 0,-1 0 0,1-1 0,0 1 0,-1 0 0,1 0 0,0 0 0,0-1 0,-1 1 0,1 0 0,0 0 0,-1 0 0,1 0 0,0 0 0,0 0 0,-1 1 0,1-1 0,0 0 0,0 0 0,-1 0 0,1 1 0,0-1 0,-1 0 0,1 1 0,1 0 0,30 10 0,-13 0 0,0 0 0,0 2 0,-1 0 0,-1 0 0,-1 2 0,0 0 0,23 28 0,-18-17 0,-1 2 0,-1 0 0,-2 1 0,19 41 0,-25-42 0,-2 1 0,-1 0 0,-1 1 0,-1-1 0,-2 1 0,1 51 0,-5-7 0,-15 115 0,13-174 0,0 0 0,-1 0 0,-1 0 0,0 0 0,-1 0 0,-1-1 0,0 1 0,-1-1 0,-1-1 0,0 0 0,0 0 0,-1 0 0,-1-1 0,0-1 0,-1 1 0,0-2 0,-25 19 0,-20 8-1365,4-6-5461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0:11.3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29 24575,'36'-11'0,"-7"0"0,-16 9 0,0 0 0,0 1 0,0 0 0,1 1 0,-1 0 0,0 1 0,20 5 0,-30-6 0,0 1 0,0 0 0,0 0 0,0 0 0,0 0 0,0 0 0,0 1 0,-1-1 0,1 1 0,0 0 0,-1 0 0,0 0 0,1 0 0,-1 0 0,0 1 0,0-1 0,0 0 0,0 1 0,0 0 0,-1-1 0,1 1 0,-1 0 0,0 0 0,0 0 0,0 0 0,0 0 0,0 0 0,-1 0 0,1 0 0,-1 1 0,0-1 0,0 0 0,0 0 0,0 0 0,-1 0 0,1 0 0,-2 5 0,-4 9 0,0-1 0,-1 0 0,-1 0 0,0 0 0,-1-1 0,-1 0 0,0-1 0,-23 25 0,4-3 0,27-33 0,-1 0 0,1-1 0,0 1 0,1 0 0,-1 0 0,0 1 0,1-1 0,0 0 0,0 0 0,0 1 0,-1 4 0,2-7 0,0 0 0,1 0 0,-1 0 0,0 0 0,1 0 0,-1 0 0,1 0 0,-1 0 0,1 0 0,-1 0 0,1 0 0,0 0 0,-1-1 0,1 1 0,0 0 0,0 0 0,0-1 0,-1 1 0,1 0 0,0-1 0,0 1 0,0-1 0,0 1 0,0-1 0,0 0 0,0 1 0,0-1 0,0 0 0,0 0 0,1 0 0,-1 0 0,0 0 0,0 0 0,0 0 0,0 0 0,0 0 0,1-1 0,23 0-195,0-1 0,0-1 0,-1-1 0,0-2 0,0 0 0,24-10 0,-9 2-6631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0:12.93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 0 24575,'-6'0'0,"4"0"0,9 0 0,16 0 0,10 0 0,13 0 0,17 0 0,4 0 0,-3 0 0,-12 0-8191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0:13.27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0 160 24575,'0'-6'0,"13"-3"0,16 1 0,5-4 0,7-2 0,5 3 0,6-3 0,7 0 0,7 4 0,-8-11 0,-8-1 0,-12 4-8191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0:17.65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24575,'1'59'0,"1"0"0,4-1 0,16 78 0,-14-105 0,1-1 0,1 0 0,2 0 0,1-1 0,1 0 0,2-1 0,33 46 0,-24-42 0,1-1 0,2 0 0,1-3 0,36 29 0,-50-45 0,1-1 0,1-1 0,0 0 0,0-1 0,1-1 0,0-1 0,1 0 0,-1-1 0,1-2 0,34 6 0,16-6-1365,-6-3-5461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0:18.78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24575,'4'1'0,"-1"1"0,0-1 0,1 0 0,-1 1 0,0 0 0,0 0 0,0 0 0,0 0 0,-1 0 0,1 1 0,4 4 0,5 4 0,8 7 0,-1 1 0,-1 0 0,-1 1 0,-1 1 0,0 1 0,-2 0 0,-1 1 0,0 0 0,-2 1 0,-1 0 0,0 1 0,9 43 0,-10-28 0,-3 0 0,-1 0 0,-1 0 0,-3 0 0,-1 0 0,-2 1 0,-13 72 0,13-104-114,0 1 1,-1-1-1,0 0 0,-1 0 0,0 0 1,0 0-1,-1-1 0,0 1 0,-1-1 1,0 0-1,-10 11 0,-14 9-6712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0:19.8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143 344 24575,'-5'0'0,"-1"-1"0,1 0 0,0 0 0,-1 0 0,1-1 0,0 0 0,-1 0 0,1 0 0,0-1 0,1 1 0,-1-1 0,0 0 0,1-1 0,-1 1 0,1-1 0,0 0 0,1 0 0,-1 0 0,0-1 0,1 1 0,0-1 0,-3-7 0,0 2 0,1 0 0,0-1 0,1 1 0,1-1 0,-1-1 0,2 1 0,0 0 0,0-1 0,1 1 0,0-14 0,1 20 0,0 0 0,1 0 0,0 1 0,0-1 0,0 1 0,1-1 0,-1 1 0,1-1 0,0 1 0,0 0 0,1 0 0,-1 0 0,1 0 0,0 0 0,6-5 0,-3 3 0,0 0 0,1 1 0,0 0 0,0 1 0,1-1 0,-1 1 0,1 1 0,11-4 0,-6 2 0,1 2 0,-1 0 0,1 0 0,-1 1 0,1 1 0,0 0 0,0 1 0,-1 1 0,1 0 0,26 6 0,-35-6 0,-1 0 0,0 0 0,0 1 0,0 0 0,0 0 0,0 0 0,-1 0 0,1 0 0,-1 1 0,1 0 0,-1-1 0,0 1 0,0 0 0,0 1 0,-1-1 0,1 1 0,-1-1 0,1 1 0,-1 0 0,0-1 0,-1 1 0,1 0 0,-1 0 0,1 1 0,-1-1 0,-1 0 0,1 0 0,0 1 0,-1-1 0,0 0 0,0 1 0,0-1 0,-1 0 0,0 0 0,1 1 0,-3 4 0,-2 11 0,-1-1 0,-1 1 0,-1-2 0,0 1 0,-2-1 0,-14 21 0,-38 52 0,26-41 0,-31 60 0,58-93 0,1 0 0,0 1 0,1 0 0,2 1 0,-1 0 0,2-1 0,-3 35 0,6-49 0,1 0 0,0 0 0,0 0 0,0-1 0,1 1 0,-1 0 0,1 0 0,0 0 0,0 0 0,0 0 0,1-1 0,-1 1 0,1 0 0,0-1 0,0 1 0,0-1 0,0 0 0,1 0 0,-1 0 0,1 0 0,0 0 0,0 0 0,0-1 0,0 0 0,1 1 0,-1-1 0,0 0 0,1 0 0,0-1 0,-1 1 0,1-1 0,0 0 0,0 0 0,0 0 0,0-1 0,5 1 0,3 0 0,-1 0 0,1-1 0,-1-1 0,0 0 0,1 0 0,-1-1 0,0-1 0,0 1 0,0-2 0,0 0 0,18-9 0,-22 9 0,0 0 0,0-1 0,-1 0 0,0 0 0,0 0 0,0-1 0,-1 0 0,1 0 0,-1-1 0,-1 1 0,1-1 0,-1 0 0,0 0 0,-1 0 0,0-1 0,0 1 0,-1-1 0,1 0 0,-2 0 0,2-11 0,-2 9 0,-1 0 0,0 0 0,-1 0 0,0 0 0,0 0 0,-1 0 0,-1 0 0,1 1 0,-2-1 0,1 1 0,-1 0 0,-1 0 0,0 0 0,0 0 0,0 1 0,-8-8 0,2 3-85,-2 1 0,0 0-1,0 1 1,-1 0 0,-1 1-1,1 1 1,-1 0 0,-1 1-1,0 0 1,0 2 0,-1 0-1,1 1 1,-1 0 0,0 1-1,-27-2 1,-13-1-6741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13:43:36.78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20563 14635 0,'0'0'0,"25"0"79,0 0-48,24 0-16,-24 0-15,25 0 32,-25 0-17,24 0 1,-24 0 0,0 0-1,0 0-15,49 0 16,-24 0-1,-1 0 17,-24 0-32,0 0 31,24 0-15,-24 0-1,0 0 1,25 0-1,-1 0 1,1 0 0,-25 0-1,-1 0 1,26-50-16,0 50 16,-26 0-1,1 0 16,25 0-15,-25 0 0,-25-25-16,24 25 15,26 0-15,-25 0 16,-25-24 0,25 24-16,0 0 15,24 0 16,-24 0-15,-25-50 0,25 50-1,24 0 48,-73 0 31,-1 0-79,-25 0-15,25 0 16,-24 0-16,24 0 15,0 0-15,-25 0 16,-24 0-16,24 0 16,1 0-16,24 0 15,0 0-15,-24 0 16,24 0-16,0 0 16,-25 0-16,26 0 15,-1 0-15,0 0 16,-25 0-16,26 0 15,-1 0-15,0 0 16,-49 0 0,49 0-16,-25 0 31,25 0-31,-24 0 16,-1 0-1,25 0 1,-24 0 15,-1 25-15,25-25 15,0 0-15,1 0 15,48 0 16,1 0-32,0 25-15,50-25 16,-26 0-16,1 0 16,-1 0-16,1 0 15,0 0-15,24 0 16,-24 0-16,24 0 15,-24 0-15,-1 0 16,1 0-16,-1 0 16,1 0-16,0 0 0,-1 0 15,1 0-15,-25 0 16,-1 0-16,26 0 16,-25 0-16,0 0 15,0 0-15,24 0 16,1 0-1,-25 0-15,-1 0 32,26 0 15,-75 0 93,25 24-124,-25-24-1,1 0 1,-1 0 0,25 50-16,-75-50 15,26 0 1,24 0-16,0 25 0,-25-25 0,26 0 16,-1 0-1,-25 0-15,25 0 16,1 49-16,-26-49 15,25 0-15,0 0 16,1 0-16,-51 0 16,26 0-1,24 0 1,0 0-16,0 0 16,-24 0-16,24 0 0,0 0 15,-25 0-15,26 0 31,-1 0-31,0 0 16,-25 0 0,26 0 15,-26 0-31,25 0 16,-49 0-1,74 25 1,-50-25-16,0 0 15,26 0 1,24 25-16,-25-25 16,-25 0 15,25 0 0,75 0 79,-25 0-95,0 0 1,-1 0-16,26 0 15,-25 0-15,25 0 16,-1 0-16,1 0 16,24 0-16,1 0 15,-1 0-15,0 0 16,-24 0-16,0 0 16,-1 0-16,1 0 15,-25 0-15,24 0 16,1 0-16,-25 0 15,-1 0-15,26 0 16,-25 0-16,24 0 16,-24 0-1,25 0 1,-25 0 0,0 0-1,-1 0 16,26 0 1,-25 0-17,0 0 1,24 0 0,-24 0-1,-75 0 95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13:43:46.246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19745 14461 0,'0'-49'31,"0"24"31,-50 25-30,25 0-1,0 0-31,-49 25 31,49-25-31,0 0 0,0 0 16,-24 0-16,-1 0 15,25 0 1,-24 0 0,-1 0-1,1 0-15,24 0 16,0 24-16,-25-24 0,26 0 15,-1 0 1,0 0-16,-25 0 16,1 0-16,-1 0 15,1 0-15,-1 25 16,25-25-16,-24 0 16,24 0-1,-25 50 1,50-25 31,25-25-32,25 0 1,-26 0-16,1 49 16,50-49-1,-26 0-15,1 0 16,-1 0-16,1 0 15,0 25-15,24-25 0,0 0 16,-24 0-16,0 0 16,-1 0-1,1 0-15,-25 0 0,24 0 16,26 0 0,-26 0-1,1 0 1,-25 0-1,-25 25 1,0 24 31,0-24 0,-50-25-32,-24 25 1,24-25 0,25 0-1,0 0-15,-24 50 0,24-50 16,-25 0 0,26 0-16,-26 0 15,-24 0-15,24 0 16,0 24-16,1-24 0,-1 0 15,-24 0 1,-1 0-16,26 0 0,-26 0 16,51 0-16,-1 0 15,0 0-15,-25 0 16,26 0-16,24 50 16,49-50 62,-24 0-78,0 0 15,24 0-15,1 0 16,24 0-16,-24 0 16,0 0-16,-1 0 15,-24 0-15,25-25 0,-26 25 16,1 0-16,25 0 15,-25 0-15,24 0 16,-49-25 0,50 25-16,-25 0 15,24 0 1,-74 0 62,-24 0-78,24 0 16,-25 0-16,1 0 15,-1 0-15,-24 0 16,24 0-16,25 0 16,-24 0-16,-1 0 15,1 0-15,-26 0 16,26 0-16,24 0 15,0 0-15,0 0 16,-49 0-16,49 0 16,0 0-16,-25 0 15,1 0-15,-1 0 16,25 0-16,1 0 0,-26 0 16,25 0-1,0 0 1,1 0-1,-26 0 1,75 0 15,24 0-15,1 0 0,0 0-1,-1 0 1,1 0-1,24-49 1,1 49 0,-50-25-16,-1 25 15,1 0-15,25-25 16,-1 25-16,1 0 16,0-49-16,-1 49 15,-24 0-15,-25-25 16,50 25-16,-50-50 15,24 50 1,26-25 0,-25 25-1,24-24 1,-73 24 46,24-50-62,-50 50 16,25 0-16,-74 0 16,0 0-1,-25 0 1,49 0 0,1 25-16,24-25 15,1 0-15,-26 0 0,50 0 16,1 0-16,-1 0 15,-50 0 1,51 0-16,-1 0 16,99 0 93,-49 0-109,25 0 16,-26 0-16,26 0 15,0 0-15,-1 0 16,26 0-16,-1 0 0,-24-25 16,-1 25-16,-24 0 15,25 0 1,-1 0-1,-24 0 1,-25 25 15,-25 0 1,1-25-17,-51 49 1,1-49-1,49 25-15,-74-25 16,49 50-16,0-50 16,26 0-16,-1 24 15,-25-24 1,50 25 0,0 25 15,25-25 16,49-25-32,-24 0-15,-25 0 16,0 0-16,24 0 0,-24 0 16,0 0-1,25 0-15,-1 0 16,-49 24-1,50-24-15,-25 0 16,-1 50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13:42:16.626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6772 3870 0,'-25'0'78,"-50"0"-62,51 24 15,-26 26-15,25-25 0,25 24-16,-25-49 15,25 25 1,-49 0-16,49 25 15,-25 24 1,25-24 0,0-26-1,0 1 1,0 25 15,50-25 0,-26-25-15,1 0 0,0 0-1,25 0 1,-26 0 0,1 0 15,-25-50-31,0 25 47,0 0-16,-25-24 0,-24 49-31,24 0 31,0 0-15,25-25 0</inkml:trace>
  <inkml:trace contextRef="#ctx0" brushRef="#br0" timeOffset="740.14">6995 4068 0,'50'0'78,"24"0"-62,0 0 0,-24 0-1,-25 0 1,0 0-16,-25 25 94,0 24-79,0-24 17,0 0-32,0 25 15,0-26 1,0 1-1,0 0 1,0 25 0,0-26-1,0 1 1,0 25 15,0-25 0</inkml:trace>
  <inkml:trace contextRef="#ctx0" brushRef="#br0" timeOffset="1065.72">7417 4316 0,'-25'0'31,"-25"0"-15,1 0-1,-1 0 1,-24 0 0,49 0-1</inkml:trace>
  <inkml:trace contextRef="#ctx0" brushRef="#br0" timeOffset="2724.69">7714 4614 0,'-49'0'110,"-1"0"-95,0 0 1,1 0-1,-1 0 1,-24 0 0,-1 0-1,26 0 1,-1 0 0,1 0-1,-26 0 1,50 0-16,25-50 15,-49 50-15,24 0 16,-25 0 0,1 0-1,-1 0 1,0 0 0,1 0-1,-26 0-15,26 0 31,-1 0-15,25 0-16,1 0 16,-26 0-1,25 0-15,-49 0 16,49 0-16,0 0 16,0 0-16,-24 0 15,24 0-15,0 0 16,-24 0-16,24 0 15,-25 0 1,25 0-16,-24 0 16,24 0-16,0 0 15,0 0-15,-24 0 0,24 0 16,0 0 0,-25 0-16,26 0 15,-26 0-15,0 0 16,1 0-1,-1 0 1,1 0 0,24 0-1,0 0 1,25-25 78</inkml:trace>
  <inkml:trace contextRef="#ctx0" brushRef="#br0" timeOffset="4637.22">6152 3944 0,'0'25'578,"0"0"-453,0-1 250</inkml:trace>
  <inkml:trace contextRef="#ctx0" brushRef="#br0" timeOffset="7844.06">6176 4043 0,'-24'-25'219,"-26"25"-157,50 50 16,0 0-62,0-1 0,0 1-1,25-25-15,-25 24 16,0-24-16,0 25 16,25-1-16,-25 1 15,0-25-15,0 24 16,0-24-16,0 25 15,0-26-15,0 1 16,0 0-16,0 25 16,0-26-16,0 1 15,0 25-15,49-25 16,-49 0-16,0 24 0,0-24 16,0 0-16,0 24 31,0-24-31,0 50 15,0-51-15,0 1 16,0 25 0,0 24-1,0-24 1,0-1-16,0-24 16,0 50-1,0-51-15,0 26 16,0-25-16,0 0 15,0-1-15,-25 26 16,25 0-16,0-26 16,-24 26-1,24 0-15,0-25 16,0-1-16,0 26 16,0 0-16,-50-50 15,50 74-15,0-24 16,0-1-1,0-24-15,0 25 16,0-26-16,0 1 31,0 0-15,-25 25 0,25-26-1,0 1 32,-25-25-47</inkml:trace>
  <inkml:trace contextRef="#ctx0" brushRef="#br0" timeOffset="9442.89">5457 4018 0,'0'-24'62,"-25"24"-46,25-25 15,0-25-15,0 25-1,0 1 1,0-26-1,25 50 1,25-50 0,-26 50-1,1 0 32,-25 25-31,50-25-1,-50 25 1,0 0 0,0 0-16,0 49 15,0-24 1,0-26 0,0 1-1,0 25 16,-25-50-15,25 25 0,-25-25-1,-24 0 1,49 24 0,-25-24-16,-25 0 15,50 25 1,-25-25-1,25 50 1,0-25 0,0-1-1,0 1 1,0 25 0,0-25-1,50-25 16,-25 0 1,0 0-17,24 0 17,-24 0-17,-25-25 1,25 25-1,-25-50 1,0 25 15,0 1-15,0-26 0,0 25 15,-25 25-16,-25-25 1,26 25 15,-1 0 1,-25 0 14</inkml:trace>
  <inkml:trace contextRef="#ctx0" brushRef="#br0" timeOffset="14058.3">6921 5035 0,'-25'0'78,"-25"0"-31,50-49-16,0-1 0,0 25-15,0 1 15,25 24-15,-25-25-1,25 25 1,0 0 15,24 0-15,-24 0 15,-25 25-15,0-1-1,0 26 16,0-25-15,0 0 15,0 24-31,0-24 47,-25 0-16,0-25 1,1 49-17,-26-49-15,25 25 32,0 0-1,25 25 0,0-26-15,0 1 15,25-25-15,0 0-1,25 0 1,-26 0-1,1 0 1,25 0 0,-25 0-1,-1 0 17,-24-25-17,0-24 16,0 24 1,0 0 15,-24 25-47,24-25 15,-50 25 1,25-49-1,0 49 17,25-25-17,-49 25 17,49-25-1</inkml:trace>
  <inkml:trace contextRef="#ctx0" brushRef="#br0" timeOffset="15840">10096 4242 0,'24'0'109,"1"0"-93,25 0 15,-25 0-15,-1 0 15,1 0 0,-25 24-15,0 1 15,0 0 0,0 25 1,0-26-17,-25-24 1,1 0-16,24 25 15,-25-25 1,-25 0 0,75 50 46,0-50-46,0 0-1,-25 25 1,49-25-16,-24 24 31,-25 26 32,-50-25-32,1-25-15,-1 0-1,25 0 1,1 0 0,-26 0 15</inkml:trace>
  <inkml:trace contextRef="#ctx0" brushRef="#br0" timeOffset="17183.09">7640 5457 0,'-50'0'62,"25"0"-46,-24 0 0,24 0-1,-25 0 1,1 0-1,-1 0 1,1 0 0,24 0-1,-50 0-15,51 0 16,-26 0 0,25 0-16,0 0 15,-24 0-15,24 0 0,0 0 16,0 0-16,-24 0 15,-1 0-15,0 0 16,1 0-16,-1 0 16,1 0-16,-26 0 15,26 0-15,-1 0 16,0 0-16,1 0 16,-26 0-16,26 0 15,-26 0-15,26 0 16,-1 0-16,-24 0 0,-1 0 0,1 0 15,-1 0 1,26 0 0,-1 0-16,1 0 0,-1 0 15,-24 0-15,24 0 16,0 0-16,-24 0 16,24 0-16,1 0 15,-1 0-15,1 25 16,24-25-16,-50 0 15,51 0 1,24 25 31</inkml:trace>
  <inkml:trace contextRef="#ctx0" brushRef="#br0" timeOffset="18404.12">5730 5085 0,'-50'0'46,"50"-50"-30,-25 50 0,25-24-16,0-1 15,0-25 1,0 1 0,50 24-1,-25 25 1,0-50-1,24 50 1,-24 0 0,0 0-1,-25 25 1,50 0 0,-50 0-1,0 24 1,0-24-1,0 0 1,-25 24 0,0-24-1,-25 25 1,1-25 0,24-25-1,25 24-15,-25-24 16,25 25-1,-50 25 1,50-25 0,0-1-1,0 26 1,0-25 0,0 0-1,0 24 1,75-49 31,-26-25-32,-24 25 1,-25-24-16,25 24 16,-25-25-1,50 25-15,-50-50 16,25 50-1,-25-25 1,0 1 15,0-26 1,0 25-1,-50 25-31,25 0 15,0 0 1,-24 0 0,24 0-1</inkml:trace>
  <inkml:trace contextRef="#ctx0" brushRef="#br0" timeOffset="19314.83">7020 5705 0,'0'25'93,"0"24"-77,0 1-16,0-25 16,0 0-16,0 24 15,0 1 1,0 0-1,0-26 1,0 1 0,0 25 15</inkml:trace>
  <inkml:trace contextRef="#ctx0" brushRef="#br0" timeOffset="23092.89">10170 5184 0,'-50'0'32,"26"0"14,-1 0-30,25 50 15,-50-50-31,50 25 16,0-1 15,0 26-15,25-50-1,0 25 1,0-25 0,24 0-1,-24 0 1,0 0 0,0 0-16,24 0 46,-24 0-30,0 0 15,-25-50-31,0 25 32,0 1-17,0-1 16,0-25-15,0 25 0,-50 25 15,25 0-15,1-49-1,-1 49 1,25 25 15</inkml:trace>
  <inkml:trace contextRef="#ctx0" brushRef="#br0" timeOffset="24966.57">5631 5904 0,'0'-50'32,"-50"50"-17,25 0 17,25-25-17,0 0 1,-25 25-1,25-25-15,0-24 16,0 24 0,50-25-1,-25 50 1,0 0 0,-25-24-16,24 24 15,26 0 16,-25 0-15,-25 74 15,0-49-15,0 0 0,0-1-16,0 26 31,0-25-16,-50 25-15,25-26 16,-24-24 0,49 25-1,-25 25 1,25-25 0,-25-25-16,25 24 15,-49-24 1,49 50-16,0-25 31,0 0-15,24 24 15,1-49-15,0 0 15,25 0-16,-26 0 1,-24-25-16,25 25 16,-25-24-16,50-1 15,-50-25 1,0 25 0,0 1 15,0-26-16,0 25 17,-25 25-32,0-25 31,0-24-15,-24 49-1,24 0 16</inkml:trace>
  <inkml:trace contextRef="#ctx0" brushRef="#br0" timeOffset="26036.39">5159 6325 0,'-49'0'0,"74"0"63,-1 0-48,1 0 1,25 0 0,-1 0-16,-24 0 0,0 0 15,25 0 1,24-49-16,-24 49 15,-1 0-15,1 0 0,-1 0 0,1 0 16,0-25 0,24 25-1,-24 0-15,-1 0 0,1 0 16,-25 0-16,24 0 16,-24 0-16,0 0 15,25 0-15,-1 0 16,1 0-16,-1 0 15,1 0-15,0 0 16,-1 49-16,26-49 16,-26 0-16,1 0 15,-1 0-15,1 25 0,0-25 16,-1 0 0,26 0-16,-50 0 0,24 0 15,1 50-15,-1-50 16,26 0-16,-26 0 15,1 0-15,0 0 16,-1 0-16,1 0 16,-1 0-16,26 0 15,-26 0-15,1 0 16,0 0-16,-1 0 16,-24 0-16,25 0 15,-26 0-15,1 0 16,25 25-1,-25-25 1,-1 0 0</inkml:trace>
  <inkml:trace contextRef="#ctx0" brushRef="#br0" timeOffset="26870.36">6945 6548 0,'0'0'0,"0"25"31,-49 0-16,49 0 1,0 49 0,0-49-1,25-25-15,-1 25 32,1-25-17,25 0-15,-1 0 16,-24 0-1,0 0 1,0 0 15,-25-25-15,0-25 0,0 26-1,0-1 16,-25-25 16,-25 50-31,26 0 0,-26 0-1,25 0 1,0 0-1,25-25 32</inkml:trace>
  <inkml:trace contextRef="#ctx0" brushRef="#br0" timeOffset="28891.51">10269 5854 0,'0'25'31,"0"24"1,0-24-17,0 25 1,0-1 0,0 1-1,0 0 1,0-26-1,0 1 1,25-25-16,-25 25 16,0 25-1,0-26 1,0 1 0</inkml:trace>
  <inkml:trace contextRef="#ctx0" brushRef="#br0" timeOffset="33385.81">11584 4316 0,'49'0'172,"-24"0"-125,-25-25-32,50 25-15,-25 0 16,24 0-16,-24 0 16,0 0-1,24 0 1,1 0-1,0-25 1,-1 25-16,-24 0 16,0 0-1,24 0-15,26 0 16,-50 0 0,0 0-1,24 0 1,-49-49-1,25 49 1,-25-25 31</inkml:trace>
  <inkml:trace contextRef="#ctx0" brushRef="#br0" timeOffset="33874.58">12229 3969 0,'49'25'62,"1"24"-46,0-24 0,-1 49-1,26-24 1,-26 0-1,-24-1-15,-25-24 32,50-25-32,-50 25 15,0 24 1,-25-24 0,-25 25-1,25-50-15,-24 25 16,24-25-16,0 0 15,-24 24-15,24-24 0,0 0 32</inkml:trace>
  <inkml:trace contextRef="#ctx0" brushRef="#br0" timeOffset="34893.21">13494 3994 0,'0'-50'32,"0"25"30,0 0 32,0 50 31,0 50-110,0-26 1,0 1 0,0-25-16,0-1 15,0 26 1,0-25-16,0 24 16,25 1-1,-25-25 1,0 0 15,24-25 32,26 0-48,-25 0-15,0 0 31,-1 0-31,26 0 16,0 0 0,-26 0-1,26 0-15,-25 0 16,0 0-16</inkml:trace>
  <inkml:trace contextRef="#ctx0" brushRef="#br0" timeOffset="35417.74">14337 4043 0,'-50'0'31,"1"0"-15,24 0 0,25 50-1,0-25 1,0-1-1,0 26 1,50-50-16,-50 25 16,24-25-16,-24 25 15,25-25 1,-25 24-16,25-24 16,-25 50 15,0-25-16,0 0 1,0 24 15,-50-49-15,1 0-16,-1 25 16</inkml:trace>
  <inkml:trace contextRef="#ctx0" brushRef="#br0" timeOffset="35754.33">14709 4142 0,'0'0'16,"0"50"31,0-25-47,0 0 15,0 24-15,0-24 16,0 0-16,0 0 15,0 49 1,25-74-16,-25 25 0,50-25 47</inkml:trace>
  <inkml:trace contextRef="#ctx0" brushRef="#br0" timeOffset="36535.61">14759 4167 0,'0'-25'46,"0"1"-30,25 24 15,-1 0-15,26 0 0,-25 0-1,24 0 1,-24 0-1,-25 49 1,0-24 0,0 25-16,0-26 31,0 1-31,-49-25 16,49 50-1,-25-50-15,25 25 47,25-25 0,-1 0-47,26 0 31,-50 24-31,25-24 16,0 0-16,-25 25 15,49-25 1,-49 50 0,0-25 31,-25-25-32,1 0 1,-26 0-1,25 0-15,-24 24 16,24-24-16,0 0 16,-25 0-1,1 0 1,74 0 15,24 0-31</inkml:trace>
  <inkml:trace contextRef="#ctx0" brushRef="#br0" timeOffset="37663.04">11112 6548 0,'0'-49'0,"25"49"62,0 0-62,25 0 0,24 0 16,-24 0 0,-1 0-16,1 0 15,24 0-15,1 0 16,-1 25-16,1-25 16,-1 0-16,-24 0 15,24 49-15,-24-49 16,-26 0-16,1 0 15,25 0 1,-75 0 31,0 0-31</inkml:trace>
  <inkml:trace contextRef="#ctx0" brushRef="#br0" timeOffset="38020.54">11857 6474 0,'0'0'0,"0"-25"0,-50 25 32,75 0-1,24 0-16,1 0-15,-50 50 16,74-50-16,-49 25 16,25 24-1,-1-49 1,-49 50-16,25-50 16,-25 25-1,0-1 1,0 26-16,0 0 15,0-1 1,-49-49 0,-1 25-16,0 25 15</inkml:trace>
  <inkml:trace contextRef="#ctx0" brushRef="#br0" timeOffset="39356.11">13891 6747 0,'0'-25'188,"0"0"-172,0-24-1,0 24-15,0 0 16,0 0-16,0-24 15,0 24-15,24 0 16,-24-25-16,0 26 16,0-26-1,25 50 1,-25 25 46,25 0-62,-25 24 16,50-24-16,-1 49 16,26 1-1,-51-75 1,1 0 0,25-25 30,-50-49-30,0 24-16,0 0 16,0 1 15,0-1-31,25 100 62,-25-25-46,49 24-16,-24 1 16,-25-25-1,50-25-15,-50 49 16,25 50 0,-25-49-16,0 0 15,24-50 1,-24 24-1,50-24-15,0 0 0,-50 25 16,24-25 0</inkml:trace>
  <inkml:trace contextRef="#ctx0" brushRef="#br0" timeOffset="39823.1">14784 6449 0,'-25'0'31,"0"0"-31,-25 0 15,50 25 17,0 0-17,25 0 1,0 24-16,0-49 31,-25 25-31,49-25 0,-24 25 16,0-25 15,-25 49-31,0-24 31,0 0-15,0 0 15,-25-25-31,-24 0 16,24 0-1</inkml:trace>
  <inkml:trace contextRef="#ctx0" brushRef="#br0" timeOffset="40148.08">15081 6474 0,'0'0'15,"0"25"32,25 24-47,-25-24 16,0 0-16,0 25 0,50-50 15,-50 74-15,24-24 16,-24-26 0,25-24-1,-25 25-15</inkml:trace>
  <inkml:trace contextRef="#ctx0" brushRef="#br0" timeOffset="40813.35">15180 6548 0,'0'-49'16,"0"24"-1,0 0-15,25 25 16,-25-49-1,25 49 1,25 0 0,-26 0-1,1 0 1,25 0 0,-50 24-16,25-24 15,0 25 1,-25 0-1,0 25 1,0-26-16,-25-24 16,25 25-16,-50-25 15,50 25-15,-25-25 16,25 50 0,50-50 15,-25 0-16,49 0 1,-49 0 0,-25 24-1,25-24-15,-25 25 32,25-25-32,-25 50 15,49-50 1,-49 25 15,-25-25-15,25 24-1,-74-24-15,24 0 16,26 0-16,-1 0 16,-25 0-16,0 0 15</inkml:trace>
  <inkml:trace contextRef="#ctx0" brushRef="#br0" timeOffset="44627.23">12700 1637 0,'0'-25'16,"0"0"46,25-24-15,0 49-31,24 0 0,-24 0-16,25 0 15,24 0 1,-49 0-1,0 0 1,-1 0 15,-24 74-31,0-49 16,0 25 0,0-25-1,0 24 1,-49-49-16,-1 25 15,-24-25 1,74 25-16,-25-25 16,25 49 46,0-24-15,74-25-47,-24 0 16,-25 25-1,0-25 1,-25 50-16,49-50 0,-49 24 31,0 1 0,0 25-15,-25-25 15,1-25-15,-1 0-16,-50 24 16,51-24-1,-26 0 1,25 0-1,-24 0 17</inkml:trace>
  <inkml:trace contextRef="#ctx0" brushRef="#br0" timeOffset="45963">12129 1662 0,'-24'0'15,"-26"0"16,0 0-15,26 0 0,-1 0-1,-25 0 1,50 25 0,-25-25-16,25 49 15,0 1 1,0 0-1,0-1 1,0 1 0,50-50-16,-50 25 15,25-25-15,0 49 16,24-49 0,-24 0-1,0 0 1,0 0-1,-25-25 1,49 25-16,-49-24 16,25 24-1,-25-25-15,25-25 16,-25 25-16,50 25 31,-50-24-31,0-1 31,0-25-15,-25 25 15,0 25-15,25-24-16,-25 24 0,-25 0 16,50-50-1,-49 50-15,24 0 16</inkml:trace>
  <inkml:trace contextRef="#ctx0" brushRef="#br0" timeOffset="46668.57">11286 1265 0,'0'25'46,"0"24"-30,0 1 0,0-25-16,0 0 15,0 49-15,0-49 16,0 24-16,0 1 16,50 0-16,-50-1 15,0-24-15,25 0 0,-25 25 16,0-26-1,24 1-15,-24 25 16,0-25 0,50-25-1,-50 24 1</inkml:trace>
  <inkml:trace contextRef="#ctx0" brushRef="#br0" timeOffset="65236.38">21828 14337 0,'0'25'250,"0"0"-235,0 0 1,50-25-16,-50 24 0,0 26 31,25-25-15,-25 0-1,0 24 1,24-24 0,-24 0-1,0 24 16,0-24 1,0 0 15</inkml:trace>
  <inkml:trace contextRef="#ctx0" brushRef="#br0" timeOffset="65927.67">21382 14337 0,'0'-25'32,"0"75"46,0-25-78,0 24 15,24-24-15,-24 0 16,0 25-16,25-26 16,-25 1-16,0 0 15,50 25-15,-50-26 16,49 51-1,-49-50 1,25-1 0,-25 1-1,0 25 32</inkml:trace>
  <inkml:trace contextRef="#ctx0" brushRef="#br0" timeOffset="67075.14">20538 14511 0,'-49'0'16,"24"0"15,0 0-15,-25 0 15,50 49-31,0-24 16,0 0-16,0 0 31,0 24-16,25-24 1,0-25 0,-25 25-16,25-25 15,24 0 1,-24 50 0,25-50-1,-1 0 1,1 0-16,0 0 15,-25 0 17,-25-50-17,24 50 1,-24-25 0,0 0-1,0-24-15,0 24 31,-24 25-31,24-50 0,-25 50 16,25-24 0,-25 24-16,25-50 15,-50 50-15,25 0 16,25-25 0,-24 25-16,-26 0 15,0 25-15,1 0 16,24-25-1</inkml:trace>
  <inkml:trace contextRef="#ctx0" brushRef="#br0" timeOffset="69202.92">19447 14287 0,'0'0'0,"0"25"47,0 0-47,0 0 15,0 25 1,0-26-16,25 1 0,-25 25 16,24-25-16,-24-1 15,50 26-15,-50-25 16,25 0-16,-25 24 16,50-49-1,-50 50-15</inkml:trace>
  <inkml:trace contextRef="#ctx0" brushRef="#br0" timeOffset="69783.2">18951 14312 0,'0'0'15,"0"-49"1,0 73 62,0 1-78,0 0 16,0 25-16,49-1 15,-49 1-15,50 0 16,-50-1-16,25 1 15,-25-25-15,0-1 16,49 26-16,-49-25 16,0 24-1,0 1-15,0-25 32</inkml:trace>
  <inkml:trace contextRef="#ctx0" brushRef="#br1" timeOffset="107743.01">18703 14486 0,'-25'0'125,"-25"0"-109,26 0 31,24 25-31,0 24-1,0-24-15,0 0 31,0 0-15,24 24 15,-24-24 1,25-25-32,0 0 15,-25 25 1,25-25-1,24 0 17,-24 0-17,0 0 1,25 0 15,-26 0-31,1 0 31,25-25 1,-25-24-1,-25 24 16,0 0-16,0-25 0,0 26 1,-50 24-32,50-25 15,-25 25-15,0 0 16,25-25-1,-24 25 1,-26 0 15,25 0 1,-24 0-1,24 0-31,-25 0 31</inkml:trace>
  <inkml:trace contextRef="#ctx0" brushRef="#br1" timeOffset="116332.69">22101 15255 0,'0'-50'94,"0"75"-1,-25-25-77,25 25-16,-25-25 16,25 25-1,-24-25-15,-26 24 31,25-24-15,0 50 0,-24-50-1,24 0 1,0 25 0,-24-25-1,-1 0 1,0 0-1,25 0 1,-24 0 0,49 50-16,-50-50 15,1 0-15,-1 0 16,-24 0 0,49 0-1,-25 0-15,1 0 16,-1 0-16,25 0 15,0 0-15,-24 0 16,24 0-16,0 0 16,0 0-16,-24 0 15,24 0-15,0 0 16,-24 0-16,24 0 0,0 0 16,0 0-16,-24 0 15,24 0-15,0 0 16,0 0-1,-49 0 1,74-25-16,-25 25 0,0 0 31,25-25-31,0 0 32,0 0 30</inkml:trace>
  <inkml:trace contextRef="#ctx0" brushRef="#br1" timeOffset="117079.77">21382 15577 0,'0'0'0,"0"-49"16,0 24 15,-25 25-31,25 25 94,0 24-94,0-24 0,0 0 15,0 25 1,0-26-16,0 1 16,25 0-16,-25 25 15,0-26-15,0 1 0,49 25 16,-49-25-16,0 24 31,0-24-31,0 25 16,0-26-1</inkml:trace>
  <inkml:trace contextRef="#ctx0" brushRef="#br1" timeOffset="117583.46">21233 15974 0,'25'50'93,"24"-1"-77,1 1 0,-1 0-1,1-50 1,-50 24-16,50-24 16,-26 0-1,1 0 16,0-24 1,-25-1-17,0-25-15,50 25 16,-50-24-16,24 24 16,26 25 30</inkml:trace>
  <inkml:trace contextRef="#ctx0" brushRef="#br1" timeOffset="118760.06">21456 16446 0,'0'-25'31,"25"25"0,24 0 0,-24 0-15,0 0 0,25 0-1,-26 0-15,1 0 32,-25 25-17,0 24 1,0-24-1,0 25 1,0-1 0,-49 1-1,24-25 1,-25-25 0,50 24-1,0 26 48,50-50-48,-1 0 1,-49 25-16,50-25 16,0 0-1,-50 25-15,0 24 31,0-24 1,0 0-32,-25-25 15,25 25 1,-75-25-16,51 49 0,-1-49 16,-25 25-16,25-25 0,1 50 15,-26-50 1,25 0-16,0 0 0,25 24 15,-49-24 1,-1 0 0,25 0 15</inkml:trace>
  <inkml:trace contextRef="#ctx0" brushRef="#br1" timeOffset="123100">19670 15404 0,'0'25'63,"0"-1"-32,0 26-15,0-25-1,-49-25-15,49 49 0,-25-49 16,25 50 0,-75-50-16,50 25 15,-24-25-15,24 49 16,-25-49-16,1 0 0,-26 25 16,26-25-1,-1 0-15,1 0 16,-1 0-16,0 0 0,-24 0 15,24 0-15,-24 0 16,0 0-16,24 0 16,0 0-16,1 0 15,-1 0-15,25 0 16,-24 0-16,24 0 16,-25 0-1,25 0-15,-24 0 31,49-49 1</inkml:trace>
  <inkml:trace contextRef="#ctx0" brushRef="#br1" timeOffset="124239.91">18926 16123 0,'50'0'78,"-26"0"-62,51 0 0,-1 0-1,-49 0-15,25 0 16,-26 25 15,-24 0-31,0-1 31,0 26-15,0 0-16,-49-26 16,-1 26 15,1-25-15,73 25 30,1-50-30,0 0 0,-25 24-16,25-24 15,24 0 1,-49 25-16,25-25 16,-25 25-1,0 25 16,0-26-15,-49-24 15,-1 25-31,25-25 16,0 0-16,-24 0 16,24 50-16,-25-50 15,1 0 1,49 25-1,-25-25 1</inkml:trace>
  <inkml:trace contextRef="#ctx0" brushRef="#br1" timeOffset="135022.71">13866 12526 0,'0'-24'32,"0"-1"61,25 25-77,-25-50 0,24 50-16,26 0 15,0 0-15,-26 0 31,1 0 1,-25 25-1,50-25-31,-50 50 16,0-26-1,0 1 1,-25-25-1,25 50-15,-25-50 0,25 49 16,-25-49 0,25 25-16,-49-25 0,49 25 15,-75-25 1,26 50-16,24-50 31,25 24-15,25-24 31,24 0-47,-24 0 15,-25 25 1,75-25-16,-51 0 16,-24 50-1,25-50 1,-25 25-16,50-1 31,-50 26-15,0-25 15,-25-25-15,0 25-1,-24-25 1,-1 49-1,-24-49 1,49 0-16,0 0 16,-25 25-16,1-25 15,24 0 1,0 0 0</inkml:trace>
  <inkml:trace contextRef="#ctx0" brushRef="#br1" timeOffset="136099.62">12923 12502 0,'0'-50'15,"25"50"16,25-25-15,-26 25 0,26 0-1,0 0 1,-1 0-16,1 0 16,-25 0-1,0 0 16,-25 25-31,0 49 16,0-24 0,0-25 15,0 24-31,-25-49 16,25 50-16,-50-50 15,50 50-15,-50-50 16,50 24-16,-49-24 15,49 25-15,-50-25 0,50 25 32,0 25-1,25-50-15,0 0-1,-25 24 1,25-24-16,24 0 15,-49 25 1,25-25-16,-25 25 16,25-25-1,-25 50 1,0-26 15,0 1-15,-50-25 15,1 50-15,-26-50-16,26 25 15,-1-25 1,0 0 0,1 0-1,-26 0 1,75 49-16,-24-49 15,-1 0 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00.87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24575,'0'13'0,"0"23"0,0 11 0,0 5 0,0 0 0,0 3 0,0 6 0,0-2 0,0 8 0,0 6 0,0 3 0,0-12-8191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01.7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87 24575,'0'-4'0,"1"0"0,-1 0 0,1 0 0,0 0 0,1 0 0,-1 1 0,0-1 0,1 0 0,0 1 0,0-1 0,0 1 0,1-1 0,-1 1 0,1 0 0,-1 0 0,1 0 0,0 0 0,0 1 0,1-1 0,-1 1 0,0 0 0,1 0 0,0 0 0,-1 0 0,1 1 0,0-1 0,0 1 0,0 0 0,0 0 0,0 0 0,0 1 0,0 0 0,0-1 0,0 1 0,0 1 0,0-1 0,0 0 0,0 1 0,0 0 0,0 0 0,0 0 0,-1 1 0,1-1 0,0 1 0,0 0 0,-1 0 0,6 4 0,-2 0 0,-1 1 0,0-1 0,0 1 0,-1 1 0,0-1 0,0 0 0,-1 1 0,0 0 0,0 0 0,-1 1 0,0-1 0,0 1 0,-1-1 0,0 1 0,-1 0 0,1 9 0,-1-1 0,-1 0 0,-1 0 0,0-1 0,-2 1 0,1 0 0,-2-1 0,-8 24 0,10-36 0,0 1 0,1-1 0,0 1 0,0-1 0,0 1 0,1-1 0,-1 1 0,1 0 0,0-1 0,0 1 0,1-1 0,-1 1 0,2 6 0,0-9 0,-1 1 0,0-1 0,1 1 0,0-1 0,-1 1 0,1-1 0,0 0 0,0 0 0,0 0 0,0 0 0,1 0 0,-1-1 0,0 1 0,1-1 0,-1 1 0,1-1 0,0 0 0,-1 0 0,1 0 0,0 0 0,-1-1 0,6 1 0,34 4-1365,2-4-5461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02.67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341 2 24575,'-28'-1'0,"-2"0"0,-1 2 0,1 0 0,0 2 0,-53 12 0,77-14 0,0 1 0,1 0 0,-1 0 0,1 0 0,-1 1 0,1-1 0,0 1 0,0 0 0,0 1 0,1-1 0,-1 1 0,1 0 0,0 0 0,0 1 0,0-1 0,0 1 0,1 0 0,0 0 0,0 0 0,0 0 0,1 0 0,-1 1 0,1-1 0,1 1 0,-1 0 0,1-1 0,0 1 0,0 0 0,1 0 0,-1 0 0,2 7 0,-1-10 0,0 1 0,0 0 0,1 0 0,0 0 0,-1 0 0,1-1 0,1 1 0,-1 0 0,0-1 0,1 1 0,0-1 0,0 1 0,0-1 0,0 0 0,0 0 0,1 0 0,0 0 0,-1 0 0,1 0 0,0-1 0,0 0 0,0 1 0,1-1 0,-1 0 0,1-1 0,4 3 0,7 1 0,1 0 0,0-2 0,1 0 0,-1 0 0,17-1 0,35 7 0,-65-8 0,0 0 0,0 0 0,0 0 0,0 0 0,0 0 0,0 0 0,0 1 0,0-1 0,-1 1 0,1 0 0,-1 0 0,1 0 0,-1 0 0,0 0 0,1 1 0,-1-1 0,-1 1 0,1-1 0,0 1 0,-1 0 0,1 0 0,-1-1 0,0 1 0,0 0 0,0 0 0,0 1 0,0-1 0,0 4 0,-1-2 0,0 1 0,-1-1 0,1 1 0,-1-1 0,0 1 0,0-1 0,-1 0 0,0 0 0,0 1 0,0-1 0,-1 0 0,1-1 0,-1 1 0,0 0 0,-5 4 0,-3 4-170,0 0-1,-1-1 0,-1-1 1,0 0-1,0 0 0,-1-2 1,-22 12-1,-6-1-6655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03.10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24575,'13'0'0,"10"0"0,1 6 0,-3 3-8191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04.07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49 0 24575,'3'39'0,"1"0"0,3-1 0,1 1 0,2-2 0,19 51 0,11 39 0,-21-36 0,-5 1 0,-3 0 0,-4 1 0,-6 104 0,-1-181-62,0-1 0,-1 1 0,-1-1 0,-1 1 0,0-1 0,-1 0 0,-1 0 0,0 0 0,-1 0 0,-1-1 0,0 0 0,-1 0-1,0-1 1,-1 0 0,0-1 0,-2 0 0,1 0 0,-1-1 0,-1 0 0,0-1 0,-14 9 0,-16 4-6764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04.76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76 0 24575,'0'28'0,"0"20"0,-1 0 0,-12 71 0,-38 206 0,44-249 0,3 0 0,8 101 0,-3-164 0,1-1 0,0 1 0,0-1 0,1 0 0,1 0 0,0 0 0,1 0 0,0-1 0,1 1 0,0-1 0,0-1 0,2 1 0,-1-1 0,1 0 0,0-1 0,1 0 0,0 0 0,1-1 0,0 0 0,0-1 0,20 11 0,-9-7-195,0-1 0,0 0 0,1-2 0,1-1 0,-1 0 0,41 5 0,-15-7-6631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07.48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216 268 24575,'-15'1'0,"0"-2"0,0 0 0,0 0 0,1-2 0,-1 0 0,0 0 0,1-2 0,-14-5 0,24 8 0,-1-1 0,1 1 0,-1-1 0,1 0 0,0 0 0,0 0 0,0-1 0,1 1 0,-1-1 0,1 0 0,0 0 0,0 0 0,0 0 0,1-1 0,-1 1 0,1-1 0,0 0 0,1 1 0,-1-1 0,1 0 0,0 0 0,0 0 0,0 0 0,1 0 0,-1 0 0,2-10 0,-1 10 0,1 0 0,0 0 0,0 0 0,1 0 0,0 1 0,-1-1 0,1 0 0,1 1 0,-1-1 0,1 1 0,0 0 0,0-1 0,0 2 0,0-1 0,1 0 0,-1 0 0,1 1 0,0 0 0,0 0 0,1 0 0,-1 0 0,0 1 0,1 0 0,0 0 0,-1 0 0,7-1 0,5-3 0,1 2 0,-1 0 0,1 1 0,0 1 0,0 1 0,28 0 0,-41 1 0,1 0 0,-1 1 0,0-1 0,0 1 0,0 0 0,0 0 0,1 1 0,-2-1 0,1 1 0,0 0 0,0 0 0,0 0 0,-1 0 0,1 1 0,-1-1 0,0 1 0,0 0 0,0 0 0,4 5 0,-3-2 0,-1 0 0,0 0 0,0 0 0,0 0 0,-1 1 0,0-1 0,0 1 0,-1 0 0,0-1 0,0 1 0,0 9 0,-1-1 0,0-1 0,-1 0 0,-1 1 0,-1-1 0,1 0 0,-2 0 0,0 0 0,-1-1 0,0 1 0,-1-1 0,-10 16 0,-59 84 0,-42 60 0,105-157 0,-29 40 0,38-52 0,1-1 0,0 1 0,1-1 0,-1 1 0,1 0 0,-1 0 0,1 0 0,0 0 0,1 0 0,-1 0 0,1 0 0,-1 0 0,2 6 0,-1-8 0,1 0 0,0 0 0,0 0 0,0 0 0,0-1 0,0 1 0,0 0 0,1-1 0,-1 1 0,0-1 0,1 1 0,-1-1 0,1 0 0,0 1 0,0-1 0,-1 0 0,1 0 0,0 0 0,0-1 0,0 1 0,0 0 0,0-1 0,0 1 0,0-1 0,2 1 0,5 0 0,1 1 0,-1-2 0,1 1 0,11-2 0,-1-1 0,0-1 0,-1-1 0,1-1 0,-1 0 0,0-2 0,-1 0 0,29-15 0,-38 17 0,-2 0 0,1 0 0,0-1 0,-1 0 0,0 0 0,0-1 0,-1 0 0,7-9 0,-10 11 0,0 1 0,-1-1 0,1 0 0,-1 0 0,0 0 0,-1 0 0,1 0 0,-1 0 0,0-1 0,0 1 0,0 0 0,-1-1 0,0 1 0,0-1 0,-1-6 0,0 7 0,-1 1 0,1-1 0,-1 0 0,0 0 0,0 0 0,0 1 0,0 0 0,-1-1 0,0 1 0,0 0 0,0 0 0,0 0 0,-1 1 0,0-1 0,0 1 0,0 0 0,-8-5 0,-6-3 0,-1 1 0,-39-15 0,38 17 0,-8-2-102,12 4-150,0-1-1,0 0 0,1 0 1,-21-15-1,11 1-6573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08.04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24575,'6'0'0,"9"0"0,14 0 0,15 0 0,13 0 0,2 0 0,5 0 0,-2 0 0,-13 0-8191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08.38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24575,'7'0'0,"14"0"0,17 0 0,8 0 0,2 0 0,6 13 0,1 4 0,2-1 0,6-3 0,10-4 0,12-3 0,11-3 0,-11-2-8191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09.2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155 1 24575,'-4'1'0,"0"-1"0,0 1 0,0 1 0,0-1 0,0 0 0,0 1 0,0 0 0,1 0 0,-1 0 0,1 1 0,-1-1 0,1 1 0,0 0 0,0-1 0,0 2 0,0-1 0,0 0 0,1 0 0,0 1 0,-1 0 0,-1 4 0,-5 9 0,0 0 0,2 1 0,-8 22 0,4-1 0,2 0 0,1 0 0,-3 69 0,12 124 0,0-214 12,1 1 0,1-1 0,0 0 0,1 0 0,1 0 0,1 0 0,1-1 0,0 0 0,15 25 0,-16-31-105,1-2 0,1 1 1,0-1-1,0 0 0,0-1 0,1 0 0,1 0 0,-1-1 1,1 0-1,0 0 0,1-1 0,0-1 0,0 0 1,0 0-1,17 4 0,32 4-6733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10.81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24575,'4'1'0,"0"-1"0,0 1 0,0 1 0,-1-1 0,1 0 0,0 1 0,-1 0 0,1 0 0,-1 0 0,1 0 0,-1 1 0,0-1 0,0 1 0,0 0 0,0 0 0,-1 0 0,3 3 0,40 61 0,-44-66 0,13 28 0,0 0 0,13 48 0,-12-34 0,-2-2 0,-2 0 0,-1 1 0,-3 0 0,4 77 0,-17 170 0,6-279 17,-1 1 0,-1-1 1,0 0-1,0 0 0,-1 0 0,-7 16 0,8-22-110,0 1 0,-1-1 1,0 0-1,0 0 0,0 0 0,0-1 0,0 1 0,-1-1 1,1 0-1,-1 1 0,0-2 0,0 1 0,0 0 1,-1-1-1,-6 3 0,-25 6-6733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13.1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17 33 24575,'0'0'0,"0"0"0,0 0 0,1 0 0,-1-1 0,0 1 0,0 0 0,0 0 0,0 0 0,1 0 0,-1-1 0,0 1 0,0 0 0,0 0 0,0 0 0,0-1 0,0 1 0,1 0 0,-1 0 0,0 0 0,0-1 0,0 1 0,0 0 0,0 0 0,0-1 0,0 1 0,0 0 0,0 0 0,0 0 0,0-1 0,0 1 0,0 0 0,0 0 0,-1-1 0,1 1 0,0 0 0,0 0 0,0 0 0,0-1 0,0 1 0,0 0 0,-1 0 0,1 0 0,0 0 0,0-1 0,0 1 0,0 0 0,-1 0 0,1 0 0,0 0 0,0 0 0,0 0 0,-1-1 0,1 1 0,0 0 0,0 0 0,0 0 0,-1 0 0,1 0 0,0 0 0,0 0 0,-1 0 0,20-12 0,-12 9 0,1 1 0,-1 1 0,1-1 0,-1 1 0,1 0 0,0 1 0,-1 0 0,1 0 0,0 0 0,12 4 0,-17-4 0,-1 1 0,1 0 0,-1-1 0,0 1 0,1 0 0,-1 1 0,0-1 0,1 0 0,-1 1 0,0-1 0,0 1 0,0 0 0,0-1 0,-1 1 0,1 0 0,0 0 0,-1 0 0,1 0 0,-1 1 0,0-1 0,0 0 0,0 1 0,0-1 0,0 1 0,0-1 0,-1 1 0,1-1 0,-1 1 0,0-1 0,1 1 0,-1-1 0,0 1 0,-1 0 0,0 3 0,0 2 0,0-1 0,-1 1 0,0-1 0,-1 1 0,0-1 0,0 0 0,0 0 0,-1 0 0,0 0 0,-1-1 0,-5 8 0,-7 5 0,-1-1 0,-21 17 0,-9 9 0,47-43-3,0-1 0,0 1 0,0 0 0,0 0 0,1-1-1,-1 1 1,0 0 0,0 0 0,1 0 0,-1 0 0,0 0 0,1 0-1,-1 0 1,1 0 0,0 0 0,-1 1 0,1-1 0,0 0 0,-1 0-1,1 0 1,0 0 0,0 1 0,0-1 0,0 0 0,0 0 0,0 0-1,1 0 1,0 3 0,0-3 15,0 1 0,1-1 0,-1 0 0,1 1 0,0-1 0,-1 0 0,1 0-1,0 0 1,0 0 0,0 0 0,-1-1 0,1 1 0,0 0 0,0-1 0,3 1 0,13 2-332,1-1 1,33 0 0,-45-2-188,38-1-6319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35.8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52 38 24575,'-3'-1'0,"1"0"0,-1 0 0,0 0 0,1 0 0,-1 0 0,1-1 0,-1 1 0,1-1 0,0 1 0,0-1 0,0 0 0,0 0 0,0 0 0,0 0 0,-1-3 0,-8-6 0,9 22 0,21 134 0,-3-28 0,2 131 0,-19-140-1365,1-58-5461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36.83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24575,'4'0'0,"0"1"0,-1-1 0,1 1 0,-1 1 0,0-1 0,1 0 0,-1 1 0,0-1 0,0 1 0,0 0 0,0 0 0,0 1 0,0-1 0,0 0 0,-1 1 0,1 0 0,-1-1 0,0 1 0,0 0 0,0 0 0,3 6 0,3 7 0,0 1 0,11 31 0,-18-43 0,19 63 0,-3 2 0,12 112 0,-23-139 0,4 69-96,-6 175-1,-6-184-1075,2-47-5654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38.97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195 1 24575,'-21'0'0,"7"0"0,1-1 0,-1 2 0,1 0 0,0 1 0,-20 4 0,29-4 0,0-1 0,1 1 0,-1-1 0,1 1 0,-1 0 0,1 1 0,0-1 0,0 0 0,0 1 0,0 0 0,0 0 0,1 0 0,-1 0 0,1 0 0,0 0 0,0 1 0,0-1 0,0 1 0,1-1 0,-1 1 0,1 0 0,0 0 0,-1 5 0,-2 8 0,1 0 0,1 0 0,0 0 0,2 1 0,0-1 0,1 1 0,0-1 0,1 0 0,1 0 0,6 17 0,-7-26 0,1-1 0,0 0 0,0 0 0,0 0 0,1-1 0,0 1 0,1-1 0,-1 0 0,1 0 0,0 0 0,1-1 0,-1 0 0,1 0 0,0 0 0,0-1 0,1 1 0,-1-2 0,1 1 0,0-1 0,0 0 0,0 0 0,1-1 0,-1 0 0,1 0 0,8 1 0,-3-1 0,0-1 0,-1 0 0,1-1 0,0 0 0,23-4 0,-32 3 0,-1 0 0,1 0 0,0 0 0,0-1 0,0 0 0,-1 1 0,1-1 0,-1-1 0,1 1 0,-1 0 0,0-1 0,0 0 0,0 1 0,0-1 0,0-1 0,-1 1 0,1 0 0,-1-1 0,0 1 0,0-1 0,3-7 0,-2 0 0,1 0 0,-1 0 0,-1 0 0,0-1 0,0 1 0,-2-1 0,1 1 0,-1-1 0,-1 0 0,0 1 0,-1-1 0,0 1 0,0 0 0,-1-1 0,-6-11 0,6 15 0,-1 0 0,0 0 0,0 1 0,0 0 0,-1-1 0,-1 2 0,1-1 0,-1 1 0,0 0 0,0 0 0,-1 0 0,0 1 0,0 0 0,0 0 0,0 1 0,-1 0 0,0 0 0,1 1 0,-2 0 0,1 0 0,-9-1 0,-73-4-1365,51 8-5461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40.48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24575,'4'77'0,"4"0"0,3 0 0,36 128 0,-15-99 0,-20-73 0,-1 1 0,-2 1 0,7 57 0,-13 87-605,-3-157-155,-1 25-6066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41.33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145 40 24575,'-1'-1'0,"-1"-1"0,0 1 0,0 0 0,1 0 0,-1 0 0,0 0 0,0 0 0,0 1 0,0-1 0,0 0 0,0 1 0,0 0 0,0-1 0,-1 1 0,1 0 0,0 0 0,0 0 0,0 1 0,0-1 0,0 0 0,0 1 0,0-1 0,0 1 0,0 0 0,0-1 0,0 1 0,0 0 0,0 0 0,1 1 0,-1-1 0,0 0 0,-2 3 0,-2 1 0,-1 1 0,1 0 0,0 0 0,0 0 0,1 1 0,-9 13 0,10-10 0,-1-1 0,1 1 0,1 0 0,-1 1 0,2-1 0,-1 1 0,2-1 0,-1 1 0,1-1 0,1 1 0,1 14 0,1-7 0,0 0 0,1-1 0,2 1 0,-1-1 0,15 33 0,-16-45 0,0 1 0,1 0 0,0-1 0,0 1 0,1-1 0,-1 0 0,1 0 0,0-1 0,0 0 0,1 0 0,-1 0 0,1 0 0,0-1 0,0 0 0,0 0 0,0-1 0,1 1 0,-1-1 0,1-1 0,8 2 0,3 0 0,0-1 0,0-1 0,0 0 0,0-2 0,0 0 0,26-5 0,-38 5 0,-1-1 0,1 0 0,0 0 0,-1 0 0,0-1 0,0 0 0,0 0 0,0 0 0,0-1 0,0 0 0,-1 0 0,0 0 0,0 0 0,0-1 0,0 1 0,-1-1 0,1 0 0,-1 0 0,-1 0 0,1-1 0,-1 1 0,0-1 0,0 1 0,0-1 0,1-11 0,0-2 0,0 0 0,-1 0 0,-1-1 0,-1 1 0,0 0 0,-6-33 0,4 43 0,1 1 0,-1-1 0,0 1 0,-1 0 0,0-1 0,-1 1 0,1 0 0,-1 1 0,-1-1 0,0 1 0,0 0 0,0 0 0,-1 0 0,0 1 0,0 0 0,-13-10 0,10 11 0,0 0 0,0 1 0,0-1 0,-1 2 0,1-1 0,-1 2 0,0-1 0,0 1 0,0 1 0,0 0 0,-1 0 0,1 1 0,-18 1 0,-31 6-1365,6 2-5461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42.1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110 7 24575,'-4'0'0,"1"0"0,-1 0 0,0 0 0,1 1 0,-1-1 0,0 1 0,1 0 0,-1 0 0,1 0 0,0 1 0,-1-1 0,1 1 0,0 0 0,0 0 0,0 0 0,0 0 0,-4 4 0,3-1 0,0 0 0,1 0 0,0 1 0,0-1 0,0 1 0,0 0 0,1 0 0,0 0 0,-2 10 0,0 0 0,1 0 0,0 0 0,1 1 0,1-1 0,1 0 0,0 1 0,1-1 0,6 31 0,-5-39 0,0-1 0,0 1 0,1-1 0,0 0 0,1 0 0,0 0 0,0 0 0,0 0 0,1-1 0,-1 0 0,2 0 0,-1 0 0,1-1 0,0 0 0,0 0 0,0 0 0,0 0 0,1-1 0,0-1 0,12 6 0,-11-6 0,1 0 0,0 0 0,0-1 0,0-1 0,1 1 0,-1-1 0,0-1 0,1 0 0,-1 0 0,0-1 0,1 0 0,-1-1 0,0 0 0,0 0 0,0-1 0,0 0 0,-1 0 0,1-1 0,-1 0 0,0-1 0,13-9 0,-15 9 0,1 0 0,-1-1 0,-1 0 0,1 0 0,-1 0 0,0-1 0,0 0 0,-1 0 0,0 0 0,0 0 0,-1-1 0,1 1 0,-2-1 0,1 0 0,-1 0 0,-1 0 0,1 0 0,-1 0 0,0 0 0,-1 0 0,0-1 0,-1 1 0,1 0 0,-2 0 0,-1-10 0,0 10 6,1-1-1,-2 1 1,1-1-1,-1 1 0,0 0 1,-1 0-1,0 1 1,0 0-1,0-1 1,-1 2-1,0-1 1,-1 1-1,1 0 0,-1 0 1,-1 1-1,1-1 1,-1 2-1,1-1 1,-1 1-1,-1 0 1,-14-4-1,-3 0-217,0 2 0,0 1 0,0 0-1,-1 2 1,0 1 0,-28 2 0,16 1-6614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42.86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89 24575,'0'-88'0,"23"161"0,17 197 0,-28-174 0,23 73 0,-22-119 0,-2 0 0,5 54 0,14 119-1365,-26-184-5461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45.99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182 5 24575,'-1'0'0,"1"0"0,0-1 0,0 1 0,0 0 0,0 0 0,0-1 0,0 1 0,0 0 0,-1 0 0,1-1 0,0 1 0,0 0 0,0 0 0,-1 0 0,1-1 0,0 1 0,0 0 0,-1 0 0,1 0 0,0 0 0,0 0 0,-1 0 0,1-1 0,0 1 0,0 0 0,-1 0 0,1 0 0,0 0 0,-1 0 0,1 0 0,0 0 0,0 0 0,-1 0 0,1 0 0,0 0 0,-1 0 0,1 0 0,0 1 0,0-1 0,-1 0 0,1 0 0,0 0 0,0 0 0,-1 0 0,1 1 0,0-1 0,0 0 0,0 0 0,-1 0 0,1 1 0,0-1 0,0 0 0,0 0 0,0 0 0,-1 1 0,1-1 0,0 1 0,-17 15 0,10-2 0,0 1 0,1 0 0,0 0 0,1 1 0,1 0 0,1 0 0,0 0 0,-1 26 0,-2 1 0,-22 302 0,19-179 0,-22 82 0,17-170 0,4 1 0,4 0 0,3 89 0,5-139 0,0 15 0,1 0 0,3 1 0,1-1 0,19 58 0,-25-98-114,1 1 1,0-1-1,0 0 0,0 1 0,1-1 1,0 0-1,0-1 0,0 1 0,0 0 1,0-1-1,7 6 0,12 3-6712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44.90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0 103 24575,'0'-102'0,"31"159"0,3 30 0,32 131 0,-58-187 0,9 39 0,-3 1 0,-3 0 0,-4 1 0,-2 0 0,-9 133 0,2-183-105,-1-1 0,0 0 0,-1-1 0,-2 1 0,0-1 0,-1 0 0,-1 0 0,-1-1 0,0 0 0,-2 0 0,0-1 0,-14 17 0,6-16-6721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47.41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97 24575,'1'-4'0,"-1"0"0,1 0 0,0 0 0,1 1 0,-1-1 0,1 0 0,-1 1 0,1-1 0,0 1 0,1 0 0,-1 0 0,0 0 0,1 0 0,0 0 0,-1 0 0,1 0 0,0 1 0,1 0 0,-1-1 0,4-1 0,-1 0 0,0 1 0,0 0 0,1 0 0,-1 0 0,1 0 0,-1 1 0,1 0 0,0 1 0,0 0 0,10-1 0,-15 2 0,0 0 0,0 0 0,1 1 0,-1-1 0,0 1 0,0-1 0,0 1 0,0 0 0,0 0 0,0 0 0,0 0 0,0 0 0,0 0 0,0 1 0,0-1 0,-1 1 0,1-1 0,0 1 0,-1-1 0,3 5 0,-2-2 0,1 1 0,-1-1 0,0 1 0,0 0 0,-1 0 0,1 0 0,-1 0 0,1 10 0,-1-3 0,-1-1 0,0 1 0,-1-1 0,0 1 0,0-1 0,-1 0 0,-7 20 0,5-22 0,-1-1 0,0 1 0,-1-1 0,1 0 0,-2-1 0,1 1 0,-1-1 0,0-1 0,-1 1 0,-12 7 0,-18 19 0,37-33 0,0 1 0,0-1 0,1 1 0,-1-1 0,0 1 0,0-1 0,1 1 0,-1 0 0,1-1 0,-1 1 0,0 0 0,1-1 0,0 1 0,-1 0 0,1 0 0,-1-1 0,1 1 0,0 0 0,-1 0 0,1 0 0,0 0 0,0-1 0,0 1 0,0 0 0,0 0 0,0 0 0,0 0 0,0 0 0,0 0 0,0 0 0,0-1 0,0 1 0,1 0 0,-1 0 0,0 0 0,1-1 0,-1 1 0,1 0 0,-1 0 0,1-1 0,-1 1 0,1 0 0,-1 0 0,1-1 0,0 1 0,-1-1 0,1 1 0,0-1 0,-1 1 0,1-1 0,0 1 0,0-1 0,0 0 0,-1 1 0,1-1 0,0 0 0,0 0 0,0 0 0,0 1 0,0-1 0,60 9 0,-60-9 0,101 2-1365,-56-3-5461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47.96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24575,'13'0'0,"10"0"0,8 0 0,5 0 0,9 0 0,3 0 0,0 0 0,-8 0-8191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48.3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24575,'0'6'0,"19"3"0,19-1 0,16-1 0,5-2 0,-1-2 0,2-2 0,10 0 0,-1-1 0,1 0 0,-11-1-8191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53.3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146 210 24575,'1'-44'0,"0"17"0,-1 0 0,-1 1 0,-6-32 0,-4 33 0,10 25 0,1 0 0,-1-1 0,1 1 0,0 0 0,-1 0 0,1-1 0,-1 1 0,1 0 0,-1 0 0,1 0 0,-1 0 0,1 0 0,-1 0 0,1 0 0,-1-1 0,1 1 0,-1 1 0,1-1 0,-1 0 0,1 0 0,-1 0 0,1 0 0,-1 0 0,1 0 0,-1 0 0,1 1 0,0-1 0,-2 1 0,0 0 0,0 2 0,0-1 0,0 0 0,0 0 0,0 1 0,0-1 0,0 1 0,1-1 0,-1 1 0,1 0 0,0 0 0,-2 4 0,-47 171 0,40-150 0,2 0 0,0 1 0,-4 45 0,11-58 0,0-1 0,1 1 0,1-1 0,0 0 0,1 1 0,1-1 0,1 0 0,8 24 0,1-5 0,2-1 0,1 0 0,1-1 0,2-1 0,1-1 0,2-1 0,34 37 0,-49-59-170,1-1-1,0 0 0,0-1 1,1 1-1,-1-2 0,1 1 1,12 4-1,16 3-6655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1:54.47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24575,'0'12'0,"0"18"0,13 16 0,10 13 0,2 9 0,9 12 0,-1 5 0,-7 1 0,-13 4 0,-10-5 0,-11-19 0,-4-7 0,0-13-8191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2:02.5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40 39 24575,'0'-12'0,"-7"-5"0,-1 7 0,0 12 0,1 12 0,2 16 0,2 16 0,2 12 0,0 4 0,8-10 0,1-7 0,1 2 0,4-8 0,1-10-8191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2:03.20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84 24575,'0'11'0,"-1"7"0,1-1 0,1 0 0,1 0 0,6 26 0,-7-38 0,1 0 0,0 0 0,0 0 0,0-1 0,1 1 0,0-1 0,0 1 0,0-1 0,0 0 0,1 0 0,-1 0 0,1-1 0,0 1 0,0-1 0,1 0 0,-1 0 0,0 0 0,11 4 0,-9-4 0,0 0 0,1-1 0,-1 0 0,1 0 0,0 0 0,-1-1 0,1 0 0,0 0 0,0-1 0,0 0 0,0 0 0,0 0 0,0-1 0,0 0 0,7-2 0,-10 1 0,0 0 0,1 0 0,-1-1 0,0 1 0,-1-1 0,1 0 0,0 0 0,-1 0 0,0-1 0,1 1 0,-1-1 0,-1 1 0,1-1 0,0 0 0,-1 0 0,0-1 0,0 1 0,0 0 0,-1-1 0,1 1 0,-1-1 0,0 1 0,0-7 0,1 1 0,-1 0 0,0 1 0,0-1 0,-1 0 0,-1 0 0,1 0 0,-2 1 0,1-1 0,-1 0 0,-5-11 0,6 16 0,-2 0 0,1 0 0,0 1 0,-1-1 0,0 1 0,0-1 0,-1 1 0,1 0 0,-1 0 0,0 1 0,1-1 0,-2 1 0,1 0 0,0 0 0,-1 0 0,1 0 0,-1 1 0,0 0 0,0 0 0,-8-2 0,-4 0-341,0 1 0,0 1-1,-21 0 1,-8 2-6485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13:44:48.812"/>
    </inkml:context>
    <inkml:brush xml:id="br0">
      <inkml:brushProperty name="width" value="0.05292" units="cm"/>
      <inkml:brushProperty name="height" value="0.05292" units="cm"/>
      <inkml:brushProperty name="color" value="#C0000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9451 3175 0,'0'-25'15,"0"50"110,0 25-109,49-50-16,-49 74 16,0-49-16,0 0 15,0-1-15,0 26 0,25-25 16,-25 0-16,0 24 16,0-24-16,0 0 15,0 24 1,0 1-1,0 0 1,0-25 0,25-25 62</inkml:trace>
  <inkml:trace contextRef="#ctx0" brushRef="#br0" timeOffset="1373.76">12254 3324 0,'0'-25'16,"0"0"15,49 25 1,-24 0-17,0 0 1,24 0-1,-24 0 1,0 0 0,0 0-1,-25 25 1,0 25 0,0 24-1,0-24 1,0-1-1,-50-49 1,50 25-16,-49-25 0,49 50 16,-50-50-1,25 24-15,-24 1 16,-26 25 0,50-50-1,25 25-15,25-25 63,-25 49-63,50-49 15,-1 0-15,-24 0 16,0 0-16,25 0 16,-26 0-16,1 0 15,0 0-15,25 0 16,-26 0-16,26 0 15,0 25 1,-1-25 0,-24 0-1,0 0-15,0 0 32,24 0-17,1 0 1,-25 0-16</inkml:trace>
  <inkml:trace contextRef="#ctx0" brushRef="#br0" timeOffset="2669.49">16222 3225 0,'-74'0'47,"24"0"-31,25 0-1,1 0-15,-26 0 16,0 0 0,26 0-1,24 24 32,0 26-16,0-25-15,0 0 0,0 24-1,0-24 1,0 0 0,0 0-1,49-25 79,1 0-78,-1 0-1,1 0 1,-25 0-16,24 0 31,-24 0-15,-25 49-1,25-49 1,-25 25-16,50 0 31,-50 24-15,0-24 15,-25-25-15,25 25-1,-25-25-15,0 0 16,25 50 0,-49-50-16,-1 0 15,0 0 1,26 0-1</inkml:trace>
  <inkml:trace contextRef="#ctx0" brushRef="#br0" timeOffset="3636.69">16297 4018 0,'0'-49'31,"0"74"32,0-1-32,0 26-15,49-50-16,-49 50 0,0 24 15,25-74 1,-25 50-16,0-1 16,25 26-1,-25-26 1,0-24 0,0 0-16,50 49 15,-50-49 1,0 25-16,0-26 31,24-24 78</inkml:trace>
  <inkml:trace contextRef="#ctx0" brushRef="#br0" timeOffset="4333.88">16272 4465 0,'0'25'47,"0"-1"-32,49 26 1,-49 0-1,25-1 1,25-24 0,-25 49-1,-25-49-15,49 0 16,-24 25 0,25-1-1,-25-49 1,-25 25-16,24-25 47,-24-25 0,50-24-47,-50-1 15,25 50 1,-25-50-1,25 26-15,24-26 16,-24 50 15,-25-25-31,25 25 0,49 0 32</inkml:trace>
  <inkml:trace contextRef="#ctx0" brushRef="#br0" timeOffset="7958.23">17413 5308 0,'0'50'156,"0"-1"-140,0 1-1,0 0 1,0-1 0,49-49-1,-49 25-15,25 25 16,-25-26 0,0 1-1,25-25-15,-25 50 16,0-25-1,0-1 32,25-24-31</inkml:trace>
  <inkml:trace contextRef="#ctx0" brushRef="#br0" timeOffset="8774.86">16966 5581 0,'-49'-25'31,"24"25"-15,0 0 15,25 25-15,0 25-1,0-26 1,0 1 0,50 25-1,-1-50 1,-49 25-16,50-25 16,-25 0-1,24 24 1,-24-24-1,0 0 1,0 0 15,24-24 1,-49-26-17,0 25 16,0 0-15,0 1 15,-49 24-31,24 0 16,25-50 0,-25 50-16,-24 0 15,49-25 1,-25 25-1</inkml:trace>
  <inkml:trace contextRef="#ctx0" brushRef="#br0" timeOffset="9343.87">16371 5308 0,'25'0'31,"-25"25"0,0 0-31,25-25 16,-25 25 0,0-1-16,0 26 0,25-50 31,-25 74-31,0-49 0,49-25 16,-49 50-16,0-25 15,25 24 1,-25-24-1,0 0 17,25-25 15</inkml:trace>
  <inkml:trace contextRef="#ctx0" brushRef="#br0" timeOffset="12487">12650 4242 0,'0'-25'31,"0"50"47,0-1-78,0 26 16,0 24-16,0-24 16,0-25-16,0 49 0,0-49 15,25 25-15,-25-26 16,0 26-1,0-25-15,25 24 0,-25-24 16,0 25 0,25 0-1,-25-26 1</inkml:trace>
  <inkml:trace contextRef="#ctx0" brushRef="#br0" timeOffset="12933.82">12576 4837 0,'50'0'31,"-50"50"-15,24-50-16,-24 49 15,25-49 1,-25 50-16,25-50 0,-25 25 15,74-25 1,-74 24-16,25-24 16,0 0 15,25 0-15,-50-49-1,24-26 1,-24 26-1,0 24-15,0 0 16,25 25-16,-25-25 0,50 25 16,-25-49-1</inkml:trace>
  <inkml:trace contextRef="#ctx0" brushRef="#br0" timeOffset="14302.63">13171 5631 0,'-25'0'16,"25"49"-1,0 1 16,0-25-15,0-1 0,50 26-1,-25-50 1,-25 25-16,25-25 16,0 0-1,24 0 1,-24 0-1,0 0 1,24 0 0,-24 0-1,-25-50 17,0 25-17,0 1 1,-25-26 15,1 25-15,-1 0 15,-25 25-15,25 0 15,1 0-31,-26 0 15,25 0 1,0 0 15</inkml:trace>
  <inkml:trace contextRef="#ctx0" brushRef="#br0" timeOffset="14869.44">12502 5358 0,'0'25'79,"0"-1"-64,0 1-15,0 25 16,0-25-16,0-1 15,0 26-15,24-25 16,-24 0-16,0 24 16,50-49-16,-50 50 15,0-25-15,25-25 16,-25 24-16</inkml:trace>
  <inkml:trace contextRef="#ctx0" brushRef="#br0" timeOffset="15583.95">12129 5631 0,'-24'0'16,"24"24"15,0 1-15,0 25-1,0-1 1,0 1-1,49-50 1,-49 25 0,25-25-16,0 0 15,0 0 1,24 0 0,-24 0 15,-25-50-16,0 25 1,0 1 0,0-26 15,0 25-15,-49 0 15,-1-24-16,25 49 1,-25 0 0,26 0 15,24-25-15</inkml:trace>
  <inkml:trace contextRef="#ctx0" brushRef="#br0" timeOffset="17360.87">9500 4043 0,'0'25'94,"0"25"-79,0-26-15,0 1 16,50 25 0,-50-25-16,25 24 15,24 50 1,-49-74-16,0 0 16,0 0-16,0 24 0,0-24 0,25 25 31,-25-25-16,0 24 48,0-24-32</inkml:trace>
  <inkml:trace contextRef="#ctx0" brushRef="#br0" timeOffset="18066.74">9426 4589 0,'0'25'47,"49"-1"-16,1 26-15,-25 0 0,24-26-1,1 26 1,-25-50 0,-25 25-1,49-25-15,-24 0 47,-25-25-16,25 25-31,-25-50 16,0 1 0,25 49-16,-25-50 15,0 1 1,0-1-1,49 50-15,-49-50 32,25 50-32,0 0 15,-25-24 1</inkml:trace>
  <inkml:trace contextRef="#ctx0" brushRef="#br0" timeOffset="18863.72">9971 5358 0,'0'49'78,"25"-24"-62,-25 0-1,0 25-15,25-26 16,-25 1-16,50 25 0,-50-25 15,25-1-15,24 51 16,-49-26 0,25-49-1,-25 25-15,0 0 32</inkml:trace>
  <inkml:trace contextRef="#ctx0" brushRef="#br0" timeOffset="19483.98">9575 5606 0,'0'0'0,"-50"0"16,50 49 15,0 1-15,25-50-1,-25 50-15,74-50 16,-74 49-16,50-49 16,-1 0-1,-49 25-15,25-25 16,0 0-1,25-25 1,-50 0 0,24 25-1,-24-49 1,0 24 0,0-25-1,-49 50 1,49-49-16,-25 49 15,-25-25 1,1 25 0,-1 0-1,50-50-15,-49 50 16,24 0 15</inkml:trace>
  <inkml:trace contextRef="#ctx0" brushRef="#br0" timeOffset="20047.5">8954 5680 0,'0'0'0,"0"50"16,50-1-1,0-49 1,-25 0 0,-1 25-16,51-25 15,-26 0 1,-24 0 0,0-49-1,-25 24 16,0 0-15,0 0 0,0-24 15,-25 24-15,-24 25-1,-1-25 1,0 25-1,1 0 1,24 0 0</inkml:trace>
  <inkml:trace contextRef="#ctx0" brushRef="#br0" timeOffset="24802.22">15974 819 0,'0'-25'31,"0"74"47,0-24-62,0 0-16,0 25 16,0-26-16,0 1 15,0 25-15,0 24 16,25 25-16,-25-24 0,0-26 16,25 1-16,-25-25 15,0 24-15,0 1 16,0-25-16,0 0 15,0-1 1</inkml:trace>
  <inkml:trace contextRef="#ctx0" brushRef="#br0" timeOffset="25453.46">15429 1290 0,'-25'0'0,"0"0"16,25 49 46,0 1-62,0 0 32,25-50-32,-25 24 15,25-24-15,24 50 16,-24-50 0,0 0-1,24 0 1,-24 0-1,-25-25 1,25 25-16,-25-25 16,0-24-1,0 24 1,0 0 0,0-24-16,0 24 15,-25 25 1,-24 0-1,-26-25 1,26 25 0,24 0-1</inkml:trace>
  <inkml:trace contextRef="#ctx0" brushRef="#br0" timeOffset="26341.79">14808 1265 0,'-24'0'31,"24"-25"172,0-24-187,0 24-1,0 0 1,0-25 0,-50 1-1,50 24 16,-25 25-15,25-25 0,0 50 46,0 25-62,0-1 16,0 1-16,0-25 0,50 24 15,-50 1 1,25-25-16,-25 24 16,49 1-16,-49-1 0,25-24 15,-25 0 1,0 25-16,0-26 16,0 1-16,0 25 15,50-50-15,-50 50 16,0-26 15,24-24 16</inkml:trace>
  <inkml:trace contextRef="#ctx0" brushRef="#br0" timeOffset="27447.02">13965 1290 0,'0'0'0,"-50"0"0,26 0 31,-1 0 0,25 25-31,0-1 16,0 26 0,0 0-1,0-26 1,0 26-1,0-25 1,25-25 0,24 0-1,1 0 1,-25 0 0,-1 0-1,26 0 16,-50-50-31,0 25 32,0 1-32,0-1 15,0-25 1,-25 25 15,0 25-15,25-24-1,-24 24-15,-26 0 16,25 0 0,0 0-1</inkml:trace>
  <inkml:trace contextRef="#ctx0" brushRef="#br0" timeOffset="27943.71">13419 992 0,'0'0'16,"0"-25"0,0 75 77,0-25-93,0 24 0,0-24 16,0 50 0,0-26-16,0 1 0,0-1 15,0-24 1,0 25-16,0-1 15,0 1-15,0-25 32,0 0-1</inkml:trace>
  <inkml:trace contextRef="#ctx0" brushRef="#br0" timeOffset="28663.6">12973 1240 0,'0'-25'0,"-25"25"31,0 0 16,25 50-31,0-25-16,0 49 16,0-49-1,0 25-15,50-1 16,-1-24-1,-24-25-15,0 0 32,25 0-17,-26 0 17,-24-25-17,25 25-15,-25-49 16,0 24-1,0 0 1,0 0 0,0-24-1,0 24 1,-25 25 0,25-25-16,-49 25 0,-1-50 31,25 50-16,-24 25 1,49 0 0</inkml:trace>
  <inkml:trace contextRef="#ctx0" brushRef="#br0" timeOffset="29908.33">11906 1091 0,'0'-24'32,"0"48"61,0 1-93,25 25 16,-25-25 0,0-1-16,0 51 0,0-26 15,25-24-15,-25 0 16,0 25-16,0-26 16,49 26-1,-49 0 1,0-1-1,25-49 17</inkml:trace>
  <inkml:trace contextRef="#ctx0" brushRef="#br0" timeOffset="30508.33">11361 1290 0,'-25'0'16,"25"49"31,0 26-32,25-75-15,-25 25 16,49-25-16,1 0 15,-50 24-15,25-24 16,-1 0 0,26 0-1,-50-49 17,0 24-1,0 0-31,-25-24 31,0 49-15,25-25-16,-24 25 15,-26 0 1,50-25-16,-25 25 16,0 0-1,-24 0 1</inkml:trace>
  <inkml:trace contextRef="#ctx0" brushRef="#br0" timeOffset="31018.4">10740 1414 0,'-49'0'16,"49"25"-1,0 24 1,25-49-16,-25 50 16,49-50-16,-24 0 15,0 0-15,24 0 16,-24 0-16,0 0 16,25 0-16,-1 0 15,-49-25 1,0 0-1,0-24 17,0 24-17,-25 25-15,25-50 16,-24 50-16,24-25 16,-50 25-16,0 0 15,26 0 1,-26 0-16,25 0 15,0 0-15,-24 0 16</inkml:trace>
  <inkml:trace contextRef="#ctx0" brushRef="#br0" timeOffset="45133.75">8930 11286 0,'24'0'15,"-24"50"157,0-1-156,50 26 0,-50-26-1,0-24 1,25-25-16,-25 25 15,0 25 1,25-50 0,-25 24-16,0 1 47</inkml:trace>
  <inkml:trace contextRef="#ctx0" brushRef="#br0" timeOffset="46057.69">8409 11137 0,'0'-49'47,"25"98"0,-25 1-32,0 0-15,24-1 16,-24 1-16,0 24 16,50-24-16,-50-1 0,0-24 15,0 0-15,25-25 16,-25 74-16,0-49 15,0 0 17,25-25-17</inkml:trace>
  <inkml:trace contextRef="#ctx0" brushRef="#br0" timeOffset="46813.77">7764 11435 0,'-25'0'15,"25"25"17,-50-25-32,50 49 15,0-24-15,25 25 16,25-1 15,-25-49-31,24 0 16,26 0-16,-26 0 31,-24-24-31,-25-1 31,0 0 1,0 0-32,-50-24 31,1 49-16,-1 0 1,25-25 0,1 25-1</inkml:trace>
  <inkml:trace contextRef="#ctx0" brushRef="#br0" timeOffset="47253.76">6945 11088 0,'0'24'46,"0"1"-30,0 25-16,0 0 16,0 24-16,0-24 15,50-1 1,-50 1-16,0-1 0,0 1 16,25 0-16,-25-26 0,0 1 31</inkml:trace>
  <inkml:trace contextRef="#ctx0" brushRef="#br0" timeOffset="47893.62">6449 11460 0,'-25'0'31,"25"49"16,0 1-47,0-25 16,0 24-16,50 1 31,24-50-15,-24 0-1,-25 0 1,-25-25-16,25 0 15,-25 1-15,0-1 32,0-25-17,-25 50 1,25-25-16,-25 25 16,-25-24-16,1 24 15,24 0 1,-25 0-1</inkml:trace>
  <inkml:trace contextRef="#ctx0" brushRef="#br0" timeOffset="48457.2">5631 11435 0,'0'0'0,"0"50"47,0-1-47,0 1 16,0-25-16,24 24 16,26-49 15,-50 25-31,25-25 0,0 0 15,24 0 17,-49-50-17,25 50-15,-25-49 16,0 24-16,0 0 16,0-24-1,-50 24 16,26 25-15,-26-50 0,0 50-16,26 0 31,-1 0-15</inkml:trace>
  <inkml:trace contextRef="#ctx0" brushRef="#br0" timeOffset="49642.21">4837 11013 0,'0'25'109,"0"25"-109,25 24 16,-25-24-16,0-1 16,25 1-16,-25 0 15,0-1-15,0 1 16,49-25-16,-49-1 0,0 26 15,0-25-15,0 0 16,0 24 0,0 1-1,25-50 63</inkml:trace>
  <inkml:trace contextRef="#ctx0" brushRef="#br1" timeOffset="61316.77">8979 10840 0,'-49'0'157,"24"0"-111,25 24-30,0 1 0,-25 0-1,25 25 17,0-26-1,25-24 16,0 0-16,24 0-15,-24 0 15,0 0-16,0 0 17,24 0-17,-24 0 17,-25-49-17,0 24 16,0 0-15,0-24 15,0 24-15,-49 25 15,24-25 0,0 25-15,-25 0 15</inkml:trace>
  <inkml:trace contextRef="#ctx0" brushRef="#br1" timeOffset="61946.6">8334 10641 0,'0'25'63,"0"25"-47,0-1-1,0 1 1,0-1-1,0-24 1,0 25 15</inkml:trace>
  <inkml:trace contextRef="#ctx0" brushRef="#br1" timeOffset="63477.09">7689 10691 0,'0'0'0,"0"-25"47,25 25-32,0 0 17,0 0-17,24 0 17,-24 0-17,-25 50-15,0-26 31,0 1-15,0 25 0,0-25-1,-49-1 1,24 26 0,-25-50-1,50 25 1,-25-25-1,25 25 1,50-25 62,-25 0-62,0 0-1,24 0 17,-24 0-17</inkml:trace>
  <inkml:trace contextRef="#ctx0" brushRef="#br1" timeOffset="64399.11">7169 10592 0,'24'0'125,"1"0"-94,-25 49-15,50-49 0,-50 25-1,0 0 1,0 0 0,-25-25-1,25 49-15,-50-24 16,26 25-1,24-26 64,24-24-48,26 0-16,-25 0 1,-25 25-16,0 25 47,-50-25-31,25-25-1,1 24 1,-26-24-1,25 0 1</inkml:trace>
  <inkml:trace contextRef="#ctx0" brushRef="#br1" timeOffset="66069.13">6449 10964 0,'0'0'0,"-25"0"172,-24 0-141,24 0 32,0 0-32,25-50-15,0 25-16,0 0 31,-25 25-15,50 0 15</inkml:trace>
  <inkml:trace contextRef="#ctx0" brushRef="#br1" timeOffset="66461.89">6449 10864 0,'0'25'79,"0"25"-64,0 24 1,0-49-16,0 0 15,25 24-15,-25-24 16,0 25 0,0 0-1,50-50-15,-50 49 16</inkml:trace>
  <inkml:trace contextRef="#ctx0" brushRef="#br1" timeOffset="67423.61">5779 10864 0,'-49'0'78,"24"0"-62,0 0 0,-24 0-1,24 0 16,25 25-15,0 25 31,0-25-16,49-25-31,-49 24 16,25-24 31,0 0-16,25 0 0,-26 0 0,1 0 1,-25 50-17,0-25 17,0 0-1,-74 24-16,49-49 1,0 0 15</inkml:trace>
  <inkml:trace contextRef="#ctx0" brushRef="#br1" timeOffset="68293.55">5011 10368 0,'-25'0'31,"0"0"16,25 50-31,0-25-1,-50 0-15,50 24 16,0 1 0,0-1-1,0-24-15,0 25 31,50-50 16,-25 0-15,-25-25 61,0-25-77,0 26 15,-50 24-15,25 0 15</inkml:trace>
  <inkml:trace contextRef="#ctx0" brushRef="#br1" timeOffset="69343.89">10170 11485 0,'0'-50'31,"50"50"-15,-1 0-1,1 0-15,-25 0 16,24 0-1,-24 0 1,25 0 0,-26 0-16,1 0 15,25 0-15,-25 0 16</inkml:trace>
  <inkml:trace contextRef="#ctx0" brushRef="#br1" timeOffset="69628.58">10244 11658 0,'75'0'16,"-50"0"0,24 0-16,-24 0 0,0 0 15,24 0-15,26 0 16,-50 0 0,-1 0-16,1 0 15,25 0-15,-25 0 16</inkml:trace>
  <inkml:trace contextRef="#ctx0" brushRef="#br1" timeOffset="72253.96">11485 11212 0,'0'49'32,"0"1"-17,0 0 1,0-26-16,0 1 0,0 0 15,49 25-15,-49-26 16,0 26 0,0 0-1,25-1 1,-25-24 0,0 0-1</inkml:trace>
  <inkml:trace contextRef="#ctx0" brushRef="#br1" timeOffset="72696.49">12129 11311 0,'-24'0'31,"24"50"-15,-25-26-1,25 1-15,0 25 16,-50-25-16,50-1 15,-25 26 1,25 24 0,-24-74-16,24 25 0,0 0 31,-50-25-31</inkml:trace>
  <inkml:trace contextRef="#ctx0" brushRef="#br1" timeOffset="73093.73">11857 11361 0,'24'0'31,"1"24"0,25 26-15,24 0-16,-74-1 15,50-49 1,-50 50-16,25-50 16,-25 49-16,24-49 15,-24 25-15,50-25 0,-25 50 16,0-50 0</inkml:trace>
  <inkml:trace contextRef="#ctx0" brushRef="#br1" timeOffset="73761.95">12477 11460 0,'25'0'15,"-25"-25"1,49 25-1,1 0 1,-25 0 0,-25 25 31,0 24-32,0-24 1,0 0-1,-50 25 1,25-26 0,25 1-1,0 25 1,0-25 15,25-25 16,25 0-31,-26 0-1,1 0 1,25 0 0,-25 0-1,-25-50 1,24 50-16,-24-25 15</inkml:trace>
  <inkml:trace contextRef="#ctx0" brushRef="#br1" timeOffset="74526.49">12923 10864 0,'0'-49'31,"-25"74"16,1-1-31,-26 26 0,25 49-1,25-74 1,0 0-16,0 0 0,-49 24 15,49-24-15,0 25 16,0-1 0,0-24-1,0 0 17,49-25-17,-24 0 1,0 0-1,-25-50 17,0 26-1,0-1 0,-25 25-15,0 0-16</inkml:trace>
  <inkml:trace contextRef="#ctx0" brushRef="#br1" timeOffset="76838.28">13791 11559 0,'-24'0'63,"24"25"-48,-50-25-15,0 0 16,26 0 0,-1 0-16,-25 0 15,25 0-15,-24 0 16,24 0-1</inkml:trace>
  <inkml:trace contextRef="#ctx0" brushRef="#br1" timeOffset="77212.11">13543 11509 0,'0'25'78,"0"0"-78,25 49 15,-25-24 1,25-50 0,-25 50-1,50-50-15,-1 0 16</inkml:trace>
  <inkml:trace contextRef="#ctx0" brushRef="#br1" timeOffset="77792.11">14238 11460 0,'-25'0'31,"25"49"0,0-24-31,0 0 31,25-25-31,-25 50 16,49-50-16,1 0 31,-25 0-15,0 0-1,-25-25 32,0 0-31,0 0 0,-25 25-16,0-49 31,-25 49-31,26 0 31</inkml:trace>
  <inkml:trace contextRef="#ctx0" brushRef="#br1" timeOffset="78296.45">15081 11237 0,'0'24'78,"-25"-24"-62,25 50 0,-49-50-16,49 50 0,-25-50 15,25 49-15,-25-49 16,25 50-16,-25-50 16,25 49-16,-49-24 15,24 0 1</inkml:trace>
  <inkml:trace contextRef="#ctx0" brushRef="#br1" timeOffset="78706.57">14784 11311 0,'0'0'0,"0"50"62,49-1-46,-24 26 0,25-26-1,-26-24 1,26 25-1,-25-26 17,0-24-1</inkml:trace>
  <inkml:trace contextRef="#ctx0" brushRef="#br1" timeOffset="80000.71">15404 11361 0,'0'0'0,"0"-25"62,25 25-46,24 0-1,-24 0 1,0 0 0,0 0-1,-25 49 1,0 1 0,0 0-1,0-26 1,0 26-1,-25-25 1,25 0 0,-50-25-1,50 49-15,25-49 47,0 0-31,0 0-1,-1 0 1,26 0-16,-25 0 31,0 0 1,-25-25-17,0 1 1</inkml:trace>
  <inkml:trace contextRef="#ctx0" brushRef="#br1" timeOffset="80893.7">15825 10740 0,'-49'0'47,"-1"0"-31,25 0-16,1 0 16,24 25 15,0 0 0,0 25-15,0-26-1,0 26 17,24-50 46,1 0-63,25 0 1,-25 0 15,-1 0 0,-24 25-31,50-25 16,-50 25 0,0 24-1,0-24 17,-25-25-17,25 25-15,-49-25 16,-1 0-1</inkml:trace>
  <inkml:trace contextRef="#ctx0" brushRef="#br1" timeOffset="81611.64">16570 11460 0,'24'0'15,"-48"0"32,-1 0-31,-25 0-1,25 0-15,1 0 0,-1 0 16,-25 0 0,25 0-16,0 0 0,-24 0 15,24 0-15,0 0 16,0 0-16,-24 0 16</inkml:trace>
  <inkml:trace contextRef="#ctx0" brushRef="#br1" timeOffset="81926.45">16297 11311 0,'0'74'63,"24"-74"-63,-24 50 15,50 0 1,-50-26-16,25 26 15,-25 0 1,25-50-16,-25 49 0,49-49 16,-49 25-1</inkml:trace>
  <inkml:trace contextRef="#ctx0" brushRef="#br1" timeOffset="82888.45">17066 11385 0,'-25'-49'16,"0"49"15,-25 0-15,26 0 0,-1 25 15,25-1-31,0 1 15,0 25 1,49-25 0,1-25-1,-25 0 1,0 0 0,24 0-1,-24 0 16,-25-50-15,0 0 0,0 1-1,0 24 1,0 0 0,-50 25-1,26 0 1,-1 0-1</inkml:trace>
  <inkml:trace contextRef="#ctx0" brushRef="#br1" timeOffset="83263.5">17760 11137 0,'0'25'63,"-49"25"-63,49-25 0,-50 24 15,50-24 1,-25 0-16,25 24 16,-49-24-16,49 50 15,0-51 1,-25-24-1</inkml:trace>
  <inkml:trace contextRef="#ctx0" brushRef="#br1" timeOffset="83598.98">17562 11237 0,'0'-25'16,"0"74"46,0-24-46,25 25-16,-25-25 16,0 49-1,24-74-15,-24 74 16,25-24 0,25-50-16,-50 25 15</inkml:trace>
  <inkml:trace contextRef="#ctx0" brushRef="#br1" timeOffset="84193.95">17983 11361 0,'50'0'16,"-25"0"0,0 0-1,-1 0 1,26 0 15,-50 24-15,0 1-1,0 0 1,0 25 0,-25-50-1,25 49-15,-25-49 16,25 25-16,-24-25 15,24 25-15,0 0 47,24-25-15,1 0-17,25 0-15,24 0 16,-49 0-1,0 0 17,-25-25-17,49 25-15</inkml:trace>
  <inkml:trace contextRef="#ctx0" brushRef="#br1" timeOffset="84746.58">18455 10840 0,'-50'0'47,"25"0"-32,0 0-15,-24 0 16,24 0 15,25-75 63,0 50-94,0 1 16,0-1-1</inkml:trace>
  <inkml:trace contextRef="#ctx0" brushRef="#br1" timeOffset="85243.54">18479 10691 0,'0'25'78,"0"24"-62,0 1-1,50-25-15,-50 24 16,25 1 0,-25-1-1,0 1 1,0-25 0,25 0-1</inkml:trace>
  <inkml:trace contextRef="#ctx0" brushRef="#br1" timeOffset="86648.5">19422 11435 0,'-74'0'94,"24"0"-78,0 0-1,26 0 1,24-25-16,-25 25 16,-25 0-1,25 0 1,1 0-1</inkml:trace>
  <inkml:trace contextRef="#ctx0" brushRef="#br1" timeOffset="87069.74">19199 11286 0,'0'50'125,"0"-1"-109,0-24-1,25-25-15,-25 75 16,49-26-16,-49-24 16,25-25 15</inkml:trace>
  <inkml:trace contextRef="#ctx0" brushRef="#br1" timeOffset="87503.6">19893 10988 0,'0'25'16,"0"0"-1,0 0 1,0 0-16,0 24 16,25-24-16,-25 0 15,0 25-15,50-26 0,-50 1 16,0 25-16,25-50 16,-25 25-16,24-1 31</inkml:trace>
  <inkml:trace contextRef="#ctx0" brushRef="#br1" timeOffset="87899.5">20588 10914 0,'-50'74'62,"50"-49"-62,-49 25 16,49-25-16,-75 24 0,75-24 16,-49 25-16,24-1 15,25-24 1,-50-25-1,50 25 1</inkml:trace>
  <inkml:trace contextRef="#ctx0" brushRef="#br1" timeOffset="88343.68">20265 10964 0,'50'0'79,"-50"49"-64,50 1 1,-1-1-1,-49-24-15,50-25 16,-50 75-16,49-75 16,-49 49-16,50-49 15,-50 25-15,25-25 16,-25 25-16,25-25 16</inkml:trace>
  <inkml:trace contextRef="#ctx0" brushRef="#br1" timeOffset="89046.92">20836 11162 0,'50'0'31,"-26"0"0,1 0 1,25 0-17,-50 25 32,0 0-31,-25 49-1,-25-49 1,1 25 0,24-50-1,25 24-15,0 1 47,50-25-16,-26 0-15,26 0 0,-25 0-1,24 0 1,-24 0-1,0 0 17,-25-49-32</inkml:trace>
  <inkml:trace contextRef="#ctx0" brushRef="#br1" timeOffset="89816.54">21059 10616 0,'25'0'62,"0"0"-46,24 0 0,-24 0 15,-25 25-15,0 25-1,0-25 1,0-1-16,-49 26 31,24-50-15,25 25 15,49 0 16,-24-25-16,0 0-15,-25 49-1,0-24 48,-25-25-48,-24 0 1,24 0 15</inkml:trace>
  <inkml:trace contextRef="#ctx0" brushRef="#br1" timeOffset="90683.75">21828 11385 0,'25'0'0,"-50"0"93,-24 0-93,24 0 16,0 0-16,0 0 16,-25 0-16,26 0 15,-1 0-15,-25 0 16,1 0-1</inkml:trace>
  <inkml:trace contextRef="#ctx0" brushRef="#br1" timeOffset="91006.91">21679 11187 0,'0'50'46,"0"-26"-46,25-24 16,-25 75-16,0-26 16,50-24-16,-1 25 15,-49-1 1,25-49 0,-25 25-16,25 0 31</inkml:trace>
  <inkml:trace contextRef="#ctx0" brushRef="#br1" timeOffset="92324">22324 11237 0,'-49'0'15,"24"0"1,0 24 15,25 1-15,0 0 0,0 25-1,50-26 1,-1-24-1,-24 0 1,0 0 0,24 0 15,-49-24-31,0-1 16,0 0 15,0-25-31,-24 50 15,24-24-15,-25 24 16,0 0 0,-25 0-1</inkml:trace>
  <inkml:trace contextRef="#ctx0" brushRef="#br1" timeOffset="92750.73">23093 11038 0,'0'0'0,"0"25"78,-74-25-62,74 74-16,-25-49 0,25 25 16,-25-50-16,25 49 15,-49-49-15,49 50 16,-25-50-16,25 25 16,-25-25-16,25 49 15,-25-49 1,25 25-1</inkml:trace>
  <inkml:trace contextRef="#ctx0" brushRef="#br1" timeOffset="93090.27">22845 11088 0,'25'0'78,"-25"74"-78,50-24 16,-26 24 0,26-24-1,-25-1 1,-25 1 0,74-50-16</inkml:trace>
  <inkml:trace contextRef="#ctx0" brushRef="#br1" timeOffset="94348.24">23391 11187 0,'0'-25'31,"49"25"-15,-24 0 15,0 0-31,-25-50 16,25 50-1,24 0 1,-49 25 0,25-25-1,-25 25 1,0 0 0,0 25-1,0-26 1,0 1-1,-74 25 1,49-50 0,-25 49-16,1-49 31,49 25-31,0 25 62,25-50-46,-1 0 0,1 0-1,25 0 79,-25 0 94,-25-25-142,24 25-46,1 0 32,25 0 30</inkml:trace>
  <inkml:trace contextRef="#ctx0" brushRef="#br1" timeOffset="95687.17">23540 10492 0,'0'-24'63,"24"24"-32,26 0-15,-25 0 46,-25 49-46,0-24-16,0 25 31,-50-26-15,25-24-1,25 25-15,-24-25 16,24 50 0,0-25 15,24-25 0,-24 24-15,50-24-16,0 0 15,-26 0 1,1 0 0,0 0 15</inkml:trace>
  <inkml:trace contextRef="#ctx0" brushRef="#br1" timeOffset="96815.25">24482 11237 0,'-25'0'78,"-24"0"-62,24 0-16,0 0 0,-24 0 15,-1 0-15,25 0 16,0 0-16,1 0 15,-51 0 1</inkml:trace>
  <inkml:trace contextRef="#ctx0" brushRef="#br1" timeOffset="97076.89">24259 11038 0,'0'25'47,"0"24"-32,50 1 1,-50-25-16,0 25 16,24 24-1,26-49 1</inkml:trace>
  <inkml:trace contextRef="#ctx0" brushRef="#br1" timeOffset="97436.68">24854 10840 0,'0'49'62,"0"-24"-62,0 25 0,0-26 16,0 26-16,0 0 15,0-1-15,0 1 16,0-25-16,50 24 16,-50-24-16,50 50 15</inkml:trace>
  <inkml:trace contextRef="#ctx0" brushRef="#br1" timeOffset="98196.88">25747 10815 0,'-49'0'78,"24"25"-62,-25 24-16,50 26 15,-49-26-15,-1 1 16,50-1-16,-50 26 15,26-50-15,-51 24 16,50 1 0</inkml:trace>
  <inkml:trace contextRef="#ctx0" brushRef="#br1" timeOffset="98504.17">25450 10988 0,'0'-24'16,"0"48"0,0 26-1,49 0 1,-49-26-16,0 1 16,25 25-16,-25 0 15,50-26 1,-1 26-1</inkml:trace>
  <inkml:trace contextRef="#ctx0" brushRef="#br1" timeOffset="99093.52">26045 10964 0,'50'0'15,"-1"0"32,1 0-31,-25 0-1,-25 24 1,24-24 0,-24 50-16,0-25 15,0 0 1,-49 24-1,-26-24 1,51-25 0,24 50-1,0-25 1,49-25 46,-24 0-46,0 0 0,24 0-1,-49-50 32</inkml:trace>
  <inkml:trace contextRef="#ctx0" brushRef="#br1" timeOffset="99571.88">26070 10120 0,'0'0'0,"25"50"78,-25-25-78,0 0 16,0 24 0,24-24-16,-24 0 0,0 24 15,0-24-15,50 0 16</inkml:trace>
  <inkml:trace contextRef="#ctx0" brushRef="#br1" timeOffset="100338.27">27062 11137 0,'-25'0'94,"0"0"-78,-24 25-16,24-25 15,0 0-15,-25 0 0,26 0 16,-1 0-16,-25 0 0</inkml:trace>
  <inkml:trace contextRef="#ctx0" brushRef="#br1" timeOffset="100661.46">26863 11013 0,'0'25'47,"0"25"-47,0-1 32,0-24-32,25 25 15,-25-1-15,25-24 16,-25 25-1,50-25 1</inkml:trace>
  <inkml:trace contextRef="#ctx0" brushRef="#br1" timeOffset="101513.5">27657 11063 0,'0'0'0,"0"-25"32,0 50 46,0 49-63,0-24-15,25 0 16,-25-1 0,0-24-16,0 25 0,25-26 15,24 26 1,1-50-16,-25 25 15</inkml:trace>
  <inkml:trace contextRef="#ctx0" brushRef="#br1" timeOffset="101862.77">28377 10914 0,'0'25'16,"-75"124"15,50-125-31,25 1 16,-49 25-16,49-25 0,-25 0 15,25 49 1,-50-74-16,50 25 16,-24 0-1</inkml:trace>
  <inkml:trace contextRef="#ctx0" brushRef="#br1" timeOffset="102196.66">28104 10964 0,'25'0'31,"24"0"-15,-24 74 15,-25-49-16,0 0-15,50 24 16,-50-24-16,0 0 0,24 25 16,-24-1-1,25-49-15,25 25 16</inkml:trace>
  <inkml:trace contextRef="#ctx0" brushRef="#br1" timeOffset="102800.54">28600 11063 0,'0'0'0,"25"0"16,24 0-1,-24 0 16,-25 49 1,0 1-17,0 0 1,-50-1 0,1 1-1,24 0 1,25-26-1,0 1 48,25-25-47,0 0-1,24 0 1,-24 0-1,0 0 1,24-49 0</inkml:trace>
  <inkml:trace contextRef="#ctx0" brushRef="#br1" timeOffset="103446.48">28724 10492 0,'-25'0'16,"25"25"30,0 25-30,0-1 0,25-49-1,-25 25-15,25-25 16,24 25 0,-24-25-1,0 0 1,24 0-16,-24 0 31,0 0-15,25 0 15,-50-25-31,0 0 16,0-24-1,-25 24 1,0-25-1,-49 26 1,49 24 0,0 0-16,25-25 0,-50 25 15,1 0 1</inkml:trace>
  <inkml:trace contextRef="#ctx0" brushRef="#br2" timeOffset="109178.7">15131 11088 0,'0'0'16,"-25"49"-1,-25 1-15,26 0 16,24-26 15,-25-24-31,25 25 16</inkml:trace>
  <inkml:trace contextRef="#ctx0" brushRef="#br2" timeOffset="110003.72">15577 10468 0,'0'0'0,"0"49"31,-24-49-31,24 25 31,-25-25-31,25 25 16,-50 24 0,25 1-1,25-25-15,-49 24 16,49-24-16,-50 50 0,0-26 16,26 50-1,-26-49-15,25 0 0,-24-1 16,24 26-16,25-1 15,-99 1-15,74-26 16,-25 1-16,25 24 16,-24-24-16,24-1 15,-25 1-15,26-25 16,-1 0-16,-25 49 16,25-49-1,-24-25 1,49 25-16,-25-25 31,25 49-31,-25-24 16,-24 25 15,24-1-15,25-24-1,-50-25-15,50 25 16,-49-25-1</inkml:trace>
  <inkml:trace contextRef="#ctx0" brushRef="#br2" timeOffset="111497.02">18207 10294 0,'-25'0'47,"0"50"-16,-25-1-15,50-24-16,-49 25 15,49-26-15,-75 51 16,26-1-16,24 1 0,-25-1 16,-24 50-16,0 0 15,-1-25-15,50 1 16,-24-26-16,24-24 15,-25 24-15,50-24 16,-49-1-16,49-24 16,-50 25-16,50-26 15,-25 1-15,25 25 16,-25-25-16,-24 24 16,49 1-1,-25-50 1,25 25-1,0-1 48</inkml:trace>
  <inkml:trace contextRef="#ctx0" brushRef="#br2" timeOffset="113211.87">23292 10294 0,'-25'0'32,"25"74"-32,-50-49 15,50 0 1,-25 25 0,25-1-1,-49-24 1,49 25-16,-50 24 15,25-24-15,-24-1 0,-1 26 16,-24 24-16,-1 25 16,26-50-16,-1-24 15,50 0-15,-25-1 16,25-24-16,0 0 16,-49 49-16,49-24 15,0-25-15,-25-1 16,25 26-16,-50-50 15,50 50-15,0-26 63</inkml:trace>
  <inkml:trace contextRef="#ctx0" brushRef="#br2" timeOffset="114987.08">10567 12948 0,'-25'0'79,"-25"0"-64,26 0-15,-26 0 31,0 0-15,26 0-16,-51 0 16,50 0-1</inkml:trace>
  <inkml:trace contextRef="#ctx0" brushRef="#br2" timeOffset="115303.83">10616 13271 0,'-49'0'15,"24"0"1,0 0 0,25 24-1,-49-24 1,-1 0-1,0 0-15,1 0 16</inkml:trace>
  <inkml:trace contextRef="#ctx0" brushRef="#br2" timeOffset="117989.27">12154 12874 0,'-25'0'422,"25"24"-422,-24-24 31,24 25-31,-25-25 16,25 25 0,-50 25-1,50-26 17,0 1-17,0 0 1,0 25 15,25-26-15,0 26 15,0-50 0,-25 25-31,49-25 16,-24 0-1,0 0 17,25 0-1,-26 0-15,-24-50-1,0 25 16,0 1 16,-49 24-15,24 0-17,0 0 1,-25 0-1,26 0 1,-1 0 0,0 0-1,-25 0 17</inkml:trace>
  <inkml:trace contextRef="#ctx0" brushRef="#br2" timeOffset="118656.39">12948 13072 0,'-25'0'15,"0"0"17,25 25-32,-49-25 15,24 0 1,-25 0 0,26 0 30,-1 0-14,25-25-17,0 0 1,0 0 0,0 1-1,0-26 16,0 25 1</inkml:trace>
  <inkml:trace contextRef="#ctx0" brushRef="#br2" timeOffset="119016.93">12948 12923 0,'0'50'46,"25"-50"-30,-25 49-16,0 1 16,0-25-16,0 0 15,25 49 1,-25-49-16,0 0 16,0 24-16,0 1 31,0-25-16</inkml:trace>
  <inkml:trace contextRef="#ctx0" brushRef="#br2" timeOffset="119850.06">14163 13171 0,'25'0'63,"0"0"-63,0 0 15,24 0-15,-24 0 16,25 0-16,0 0 15,-1 0-15,26 0 16,-51 0-16,1 0 16,0 0-1,25 0 17</inkml:trace>
  <inkml:trace contextRef="#ctx0" brushRef="#br2" timeOffset="120239.95">14337 12998 0,'0'49'63,"75"1"-32,-26-1-15,1 1-16,-1 0 15,-49-25 1,0 24 0,25-49-1,-25 25 1</inkml:trace>
  <inkml:trace contextRef="#ctx0" brushRef="#br2" timeOffset="122503.39">15429 12973 0,'-25'0'47,"25"-25"-16,-25 25-31,25-25 31,-50-24-15,50 24 0,0 0-1,25 25 1,-25-25-16,75 25 15,-26 0 1,-24 0 0,0 0-1,24 0 1,-24 0 0,-25 25 15,0 0-16,0 24 1,0-24 0,0 0-1,-49-25-15,49 50 16,-75-50-16,75 24 16,-49-24-16,49 25 0,-25-25 15,25 25 1,-25 25-1,25-26-15,-50-24 16,50 25-16,0 25 31,-25-50-31,25 25 16,0 0 15,50-25 16,-25 0-31,25 0 15,-26 0-15,26 0 15,-50-25-31,0-25 15,25 50 1,-25-25-16,0 0 31,0 1-15,0-26 15,0 25-15,0 0 15,0-24-15,-50 49 15,25 0-15</inkml:trace>
  <inkml:trace contextRef="#ctx0" brushRef="#br2" timeOffset="123073.49">16247 13171 0,'25'0'32,"24"0"-32,-24 0 15,0 0 1,25 0-16,-25 0 16,-1 0-16,1 0 15,25 0-15,-1 0 16,1 0-1,-25 0 1,24 0 0</inkml:trace>
  <inkml:trace contextRef="#ctx0" brushRef="#br2" timeOffset="123546.59">16346 12973 0,'0'25'79,"25"-25"-79,-25 24 31,0 26-31,25-50 15,-25 74-15,0-24 16,0 0 0,25-25-16,-25-1 15,0 26 1,0 0 0,0-26-1,0 1 32,49-25-47</inkml:trace>
  <inkml:trace contextRef="#ctx0" brushRef="#br2" timeOffset="128496.32">17512 12849 0,'25'0'46,"-25"-25"-46,25 25 79,24 0-17,-49 50-62,0-26 31,0 1 1,0 0-1,0 25 0,0-26 0,0 1-15,-24-25-16,24 50 16,-25-50-1,25 25 1,-25-1-1,25 26 17,-50-50-32,50 25 15,-25-25 1,25 50 0,-24-50-16,24 24 15,24-24 63,26 0-62,0 0 0,-1 0-1,-24 0 1,-25-24-16,50 24 15,-25 0 1,24-50 0,-24 50 15</inkml:trace>
  <inkml:trace contextRef="#ctx0" brushRef="#br2" timeOffset="129237.4">17587 12824 0,'-50'0'187,"25"0"-155,0 0-17,0 0 1,-24 0 15,49 25-15,-25-25-1,25 49 1,0-24 15,-25-25-15,25 25 0</inkml:trace>
  <inkml:trace contextRef="#ctx0" brushRef="#br2" timeOffset="130223.69">18355 13047 0,'25'0'62,"25"0"-31,-1 50-15,1-50 0,0 0-1,-1 0 1,-24 0-1,25 0-15,-1 0 16,-24 0 15,0 0-15</inkml:trace>
  <inkml:trace contextRef="#ctx0" brushRef="#br2" timeOffset="130746.8">18653 12824 0,'0'0'0,"0"25"62,0 0-46,0-1 0,0 1-1,0 25 1,50-25-16,-50-1 16,0 51-1,0-50 1,25-1-1,-25 26 1,0-25 31</inkml:trace>
  <inkml:trace contextRef="#ctx0" brushRef="#br2" timeOffset="133608.18">19050 13072 0,'-25'0'16,"0"0"31,-24 0 0,24 0-32,0 0 17,0 0-1,-24 0 0</inkml:trace>
  <inkml:trace contextRef="#ctx0" brushRef="#br2" timeOffset="134183.87">19844 12626 0,'-25'0'31,"25"49"47,0-24-78,0 0 16,0 24-16,0-24 16,0 0-16,0 25 15,0-26-15,50 1 16,-50 25-16,24-1 31,-24-24-15,25-25-16</inkml:trace>
  <inkml:trace contextRef="#ctx0" brushRef="#br2" timeOffset="134667.93">20662 12898 0,'50'25'0,"24"-25"15,-49 0 1,25 0-16,-25 0 16,24 0-16,-24 0 15,0 0-15,24 0 16,1 0-1,-25 0 1,0 0 0,-25 50-16</inkml:trace>
  <inkml:trace contextRef="#ctx0" brushRef="#br2" timeOffset="135018.48">20687 13196 0,'25'0'31,"25"0"-31,-1 0 16,26 0-1,-51 0-15,1 0 16,25 0-16,-25 0 16,-1 0-16,26 0 15,-25 0-15,0 0 16,24 0-1,26 0 1</inkml:trace>
  <inkml:trace contextRef="#ctx0" brushRef="#br2" timeOffset="148085.64">22473 12626 0,'-25'0'31,"75"0"47,-1 49-62,-24-49-16,25 0 0,-25 0 15,49 0-15,-49 0 16,25 0-16,-26 0 15,26 0 1,0 0 47,-50 25-63,0 0 15,-25 24 1,25 26 15,-25-75-31,25 49 0,0-24 16,-25 0-16,25 25 15,0-26-15,-74 26 16,74-25-16,-25 0 16,25 49-1,-50-24-15,50-1 16,0 1-1,-25-50 1,75 0 31</inkml:trace>
  <inkml:trace contextRef="#ctx0" brushRef="#br2" timeOffset="148981.6">23589 12849 0,'0'-25'47,"-25"25"-32,-24 0-15,24 0 16,0 0-16,0 0 16,-24 0-16,-1 0 15,50 50 32,0-26-31,0 1 15,0 0-15,0 25 15,0-26 16,25-24-16,0 0-15,0 0-1,-1 0 1,26 0-1,-25 0 17,0 25-1,-25 25-15,0-25-1,0-1 1,0 1-1,0 25 1,-50-50 0,50 25-16,-50-25 15,50 25-15,-49-25 16,-1 49-16,25-49 31</inkml:trace>
  <inkml:trace contextRef="#ctx0" brushRef="#br2" timeOffset="149638.45">24135 12650 0,'0'0'0,"0"50"94,0-25-79,50 24-15,-50-24 16,24 0-16,-24 25 15,75-26-15,-75 26 16,25-25-16,-25 0 0,0 24 16,24-24-1,-24 0-15,0 0 0,0 24 16,0 1 0,-49 0-1,-1-50-15,25 74 16,1-74-16,-26 25 15,25-25-15</inkml:trace>
  <inkml:trace contextRef="#ctx0" brushRef="#br2" timeOffset="150381.15">22101 12502 0,'-25'0'46,"25"49"-46,-25 1 16,25-25-16,0 24 16,-49 26-16,49-1 15,0 0-15,0 1 16,0-1-16,25 1 0,-25-1 16,49-24-16,-24-1 15,49 1-15,-24 0 16,24-1-16,1-49 15</inkml:trace>
  <inkml:trace contextRef="#ctx0" brushRef="#br2" timeOffset="151226.53">24284 13667 0,'0'25'47,"0"25"-47,0-1 16,0 1-1,0-25-15,0 0 16,0 24-16,0-24 16,0 0-16,0 24 15,0 1 1,25-50 15</inkml:trace>
  <inkml:trace contextRef="#ctx0" brushRef="#br2" timeOffset="151796.46">24507 13891 0,'0'49'47,"25"-24"-31,24 0 15,-24-25-31,0 0 15,25 0 17,-26 0-17,1 0 1,25 0 15,-50-25 0,25 25-15,-25-50-16,0 26 31,-50-1-15,0 25 0,26 0-1,-26 0 1,25 0 15</inkml:trace>
  <inkml:trace contextRef="#ctx0" brushRef="#br2" timeOffset="153388.2">16073 8434 0,'50'0'31,"-25"0"-15,24 0-1,1 0 1,24 0 0,-49 0-16,25 0 15,0 0 1,-26 0 0,-24 24 46,0 26-46,0 0-1,0-1 1,0-24-16,0 0 0,0 24 16,-49-24-16,49 0 15,0 25 1,-25-26-16,25 1 0,0 25 15,-50-25 1,50 24 0,0 1-16,-25 24 15,25-49-15,0 50 16,0-51 0,25-24 30</inkml:trace>
  <inkml:trace contextRef="#ctx0" brushRef="#br2" timeOffset="153706.93">16644 8830 0,'-25'0'31,"0"0"-15,1 0-16,-26 0 15,0 0-15,1 0 0,-1 0 16,25 0 0,-24 0-16,24 0 15,0 0 1</inkml:trace>
  <inkml:trace contextRef="#ctx0" brushRef="#br2" timeOffset="154423.59">17165 8682 0,'0'-25'31,"-25"25"-15,0 0-16,-24 0 15,24 0-15,0 0 16,0 0 0,-24 0-1,49 25 1,0 24-16,0-24 31,0 25-15,0-26-1,0 26 1,24-50 78,26 0-79,-25 0 1,0 0 0,-1 0-1,26 0 1,-50 25-1,25-25 1,-25 25 0,0 24 15,0 1 0,-75-25-15,51-25-16,-26 74 15,0-74-15,26 25 16,-1-25-16,-25 0 16,25 0-16,1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2:52.99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425 3 24575,'-80'-1'0,"24"-1"0,-103 11 0,153-8 0,0 0 0,0 0 0,0 0 0,0 1 0,0 0 0,1 0 0,-1 1 0,1-1 0,0 1 0,-1 0 0,1 1 0,1-1 0,-1 1 0,-8 9 0,9-8 0,0 1 0,0 0 0,1 0 0,-1 1 0,2-1 0,-1 1 0,1 0 0,0 0 0,0-1 0,1 1 0,-1 1 0,1 9 0,-2 19 0,1 1 0,2-1 0,1 0 0,2 1 0,11 53 0,-13-86 0,0 0 0,1 0 0,-1-1 0,1 1 0,0 0 0,0-1 0,0 1 0,1-1 0,-1 1 0,1-1 0,0 0 0,0 0 0,0 0 0,0-1 0,0 1 0,0-1 0,1 0 0,-1 0 0,1 0 0,0 0 0,0 0 0,4 1 0,7 0 0,0 0 0,1-1 0,-1-1 0,28 0 0,-30-2 0,0 1 0,1 1 0,-1 0 0,0 1 0,21 5 0,-23-1 0,1 0 0,-1 0 0,-1 1 0,1 0 0,-1 1 0,-1 0 0,1 1 0,-1 0 0,-1 0 0,0 1 0,0 0 0,-1 1 0,0 0 0,-1 0 0,6 12 0,-11-19 0,0-1 0,1 1 0,-2 0 0,1-1 0,0 1 0,-1 0 0,0 0 0,0-1 0,0 1 0,0 0 0,-1 0 0,1-1 0,-1 1 0,0 0 0,0-1 0,0 1 0,-4 5 0,2-3 0,-1 0 0,0 0 0,0-1 0,-1 1 0,0-1 0,0 0 0,0-1 0,-12 9 0,-2-1 0,0-2 0,-1 0 0,0 0 0,-1-2 0,-24 6 0,-71 15-1365,67-19-5461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2:54.18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182 400 24575,'-3'-1'0,"0"0"0,0-1 0,1 0 0,-1 0 0,1 0 0,-1 0 0,1 0 0,0 0 0,-1-1 0,-1-2 0,-19-17 0,10 14 0,0-2 0,1 1 0,-1-2 0,2 1 0,0-2 0,0 0 0,-9-13 0,17 21 0,0 0 0,1 0 0,-1 0 0,1-1 0,0 1 0,0-1 0,0 1 0,1-1 0,0 0 0,0 1 0,0-1 0,0 0 0,1 0 0,0 0 0,0 0 0,0 0 0,0 0 0,1 0 0,0 0 0,0 1 0,0-1 0,1 0 0,0 1 0,0-1 0,0 1 0,0-1 0,4-5 0,4-1 0,0 0 0,1 1 0,0 0 0,0 0 0,1 1 0,1 1 0,-1 0 0,1 1 0,1 0 0,-1 1 0,1 0 0,0 1 0,0 1 0,26-4 0,-37 7 0,1 1 0,-1-1 0,1 1 0,0 0 0,-1 0 0,1 1 0,-1-1 0,1 1 0,-1 0 0,1 0 0,-1 0 0,1 0 0,-1 1 0,0-1 0,0 1 0,0 0 0,0 0 0,0 0 0,0 0 0,0 0 0,0 1 0,-1-1 0,1 1 0,-1 0 0,0 0 0,0 0 0,0 0 0,0 0 0,-1 0 0,1 0 0,-1 1 0,0-1 0,2 7 0,1 9 0,0 1 0,-2-1 0,0 1 0,-2 37 0,0-46 0,0 21 0,-2 0 0,-1 0 0,-11 51 0,8-63 0,0 0 0,-2 0 0,0 0 0,-1-1 0,-1-1 0,-21 30 0,11-20 0,-6 8 0,-24 43 0,44-69 0,1 0 0,0 0 0,1 1 0,0 0 0,1 0 0,0 0 0,1 0 0,0 0 0,-1 18 0,3-25 0,0 0 0,0-1 0,1 1 0,-1 0 0,1 0 0,0-1 0,0 1 0,0 0 0,1-1 0,-1 1 0,1-1 0,0 0 0,0 1 0,0-1 0,0 0 0,1 0 0,-1 0 0,5 3 0,-2-2 0,0-1 0,0 0 0,0 0 0,0-1 0,0 1 0,1-1 0,-1 0 0,1-1 0,0 1 0,-1-1 0,8 0 0,-1 0 0,1 0 0,0-1 0,0-1 0,0 0 0,0-1 0,-1 0 0,1-1 0,-1-1 0,1 1 0,13-8 0,-17 5 0,0 0 0,0 0 0,0-1 0,-1-1 0,0 1 0,0-1 0,-1-1 0,0 1 0,-1-1 0,1 0 0,-2-1 0,1 0 0,-1 0 0,-1 0 0,0 0 0,0-1 0,2-13 0,-5 19 0,1-1 0,-1 0 0,0 1 0,-1-1 0,1 0 0,-1 1 0,-1-1 0,1 0 0,-1 0 0,0 1 0,0-1 0,0 0 0,-1 1 0,0-1 0,0 1 0,0 0 0,-1 0 0,1 0 0,-2 0 0,1 0 0,0 0 0,-1 1 0,0 0 0,0-1 0,0 1 0,0 1 0,-1-1 0,1 1 0,-1 0 0,0 0 0,0 0 0,0 0 0,-1 1 0,-5-2 0,-47-10-1365,0 6-5461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2:54.61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24575,'1'15'0,"0"1"0,1-1 0,1 1 0,0-1 0,1 0 0,0 0 0,2 0 0,0-1 0,9 17 0,10 12 0,48 62 0,-48-72 0,-1 2 0,36 69 0,-50-81 0,-1 1 0,-1 0 0,-2 0 0,0 0 0,5 49 0,-10-59 0,0-1 0,-2 0 0,1 1 0,-2-1 0,0 0 0,0 1 0,-1-1 0,-1 0 0,0-1 0,-1 1 0,0-1 0,-12 21 0,-59 65-1365,43-60-5461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2:55.32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117 1 24575,'-8'10'0,"0"0"0,1 1 0,0 0 0,1 0 0,-8 21 0,5-14 0,-2 9 0,1 0 0,1 1 0,2 0 0,0 1 0,2-1 0,-2 36 0,5 179 0,4-164 0,-3-34 0,0-22 0,1-1 0,1 1 0,8 43 0,-8-61 0,0 0 0,0 0 0,1 0 0,0 0 0,0-1 0,0 1 0,1 0 0,-1-1 0,1 0 0,0 1 0,1-1 0,-1 0 0,1-1 0,-1 1 0,1-1 0,0 1 0,0-1 0,1 0 0,-1-1 0,1 1 0,-1-1 0,7 2 0,6 1-273,-1-1 0,1-1 0,1-1 0,21 1 0,17-2-6553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2:58.7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24575,'7'0'0,"1"6"0,1 15 0,-3 17 0,-1 14 0,-2 5 0,-1 6 0,-2 4 0,0-3 0,0 1 0,0-4 0,-1-13-8191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2:59.62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59 153 24575,'-1'0'0,"-1"0"0,1 1 0,-1-1 0,1 1 0,0 0 0,-1-1 0,1 1 0,0 0 0,-1 0 0,1 0 0,0 0 0,0 0 0,0 0 0,0 0 0,0 0 0,0 0 0,0 0 0,1 1 0,-1-1 0,0 0 0,0 1 0,1-1 0,-1 0 0,1 1 0,0-1 0,-1 1 0,1-1 0,0 1 0,0-1 0,0 1 0,0 1 0,1 48 0,0-45 0,1-1 0,-1 0 0,2 0 0,-1 0 0,0 0 0,1 0 0,0 0 0,0-1 0,1 1 0,-1-1 0,1 0 0,0 0 0,0 0 0,0-1 0,0 0 0,1 1 0,0-1 0,-1-1 0,1 1 0,0-1 0,0 0 0,0 0 0,1 0 0,-1-1 0,8 2 0,-8-2 0,0 0 0,0 0 0,0-1 0,0 0 0,0 0 0,0 0 0,0 0 0,-1-1 0,1 0 0,0 0 0,0 0 0,0-1 0,-1 1 0,1-1 0,0 0 0,-1 0 0,0-1 0,0 0 0,1 1 0,-2-1 0,1-1 0,0 1 0,-1 0 0,1-1 0,-1 0 0,0 0 0,0 0 0,3-6 0,-4 5 0,0 0 0,0-1 0,0 1 0,-1 0 0,0-1 0,0 1 0,0-1 0,-1 0 0,0 1 0,0-1 0,0 1 0,-1-1 0,0 0 0,0 1 0,0 0 0,-1-1 0,0 1 0,0 0 0,0-1 0,0 1 0,-1 1 0,0-1 0,0 0 0,0 1 0,-6-7 0,-4-3 0,0 0 0,-2 1 0,1 1 0,-1 0 0,-1 1 0,-23-13 0,28 18-273,0 1 0,-1 0 0,0 1 0,-21-5 0,-5 2-6553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00.40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24575,'6'0'0,"9"0"0,14 0 0,15 0 0,13 0 0,9 0 0,0 0 0,8 0 0,-3 0 0,-13 0-8191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00.73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24575,'13'0'0,"17"0"0,15 0 0,14 0 0,9 0 0,12 0 0,-1 0 0,-1 0 0,-14 0-8191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02.95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118 0 24575,'-1'4'0,"0"0"0,0-1 0,0 1 0,0-1 0,-1 1 0,1-1 0,-1 1 0,0-1 0,-4 6 0,-6 12 0,-7 27 0,3 2 0,2 1 0,1 0 0,4 0 0,1 1 0,3 0 0,2 0 0,6 96 0,-1-135 0,1 0 0,0-1 0,0 1 0,1-1 0,1 0 0,0 0 0,1 0 0,0-1 0,1 0 0,0 0 0,9 10 0,9 10 0,2-2 0,39 33 0,-53-50-273,1-2 0,0 0 0,0 0 0,28 13 0,0-6-6553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05.0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59 1 24575,'0'764'0,"0"-749"-101,-4 74 335,4-83-359,-2 0 0,1 0 0,0 0 1,-1 1-1,0-2 0,-1 1 0,1 0 0,-1 0 0,0-1 1,-1 1-1,-4 6 0,-15 8-6701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05.93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36 24575,'0'-2'0,"1"1"0,0-1 0,-1 1 0,1-1 0,0 1 0,0 0 0,0-1 0,0 1 0,0 0 0,0 0 0,0 0 0,0-1 0,1 1 0,-1 0 0,0 1 0,1-1 0,-1 0 0,0 0 0,1 1 0,-1-1 0,1 0 0,-1 1 0,1 0 0,0-1 0,-1 1 0,4 0 0,51-8 0,-49 7 0,2 1 0,-1 0 0,1 0 0,0 1 0,-1 0 0,1 0 0,-1 1 0,1 0 0,-1 1 0,0 0 0,0 0 0,13 8 0,-18-10 0,0 1 0,-1 0 0,1 0 0,0 0 0,-1 0 0,1 0 0,-1 0 0,0 1 0,0-1 0,0 1 0,0 0 0,0 0 0,-1 0 0,1-1 0,-1 1 0,0 1 0,0-1 0,0 0 0,0 0 0,0 0 0,-1 1 0,1-1 0,-1 0 0,0 0 0,0 1 0,0-1 0,-1 0 0,1 1 0,-1-1 0,1 0 0,-1 0 0,0 0 0,-1 0 0,-1 4 0,-4 5 0,-1 0 0,0-1 0,-1 0 0,0-1 0,-1 0 0,0 0 0,0-1 0,-1 0 0,-19 12 0,13-9 0,0 0 0,-29 31 0,45-43 0,1 1 0,-1 0 0,0 0 0,0-1 0,0 1 0,1 0 0,-1 0 0,0 0 0,1 0 0,-1 0 0,1 0 0,-1 0 0,1 0 0,-1 1 0,1-1 0,0 0 0,-1 0 0,1 0 0,0 0 0,0 0 0,0 1 0,0-1 0,0 0 0,0 0 0,0 0 0,1 0 0,-1 1 0,0-1 0,1 0 0,-1 0 0,1 0 0,-1 0 0,1 0 0,-1 0 0,1 0 0,0 0 0,-1 0 0,1 0 0,0 0 0,0-1 0,0 1 0,0 0 0,0 0 0,0-1 0,0 1 0,0-1 0,0 1 0,0-1 0,0 1 0,0-1 0,0 1 0,0-1 0,2 0 0,10 4 0,1 0 0,-1-2 0,24 3 0,-23-4 0,106 16-1365,-64-10-5461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09.0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 24575,'255'-3'0,"271"7"0,-519-4 0,1 0 0,-1 1 0,0 0 0,0 0 0,0 1 0,0 0 0,0 0 0,0 0 0,8 5 0,-12-5 0,-1 0 0,0-1 0,0 1 0,-1 0 0,1 0 0,0 0 0,0 0 0,-1 0 0,0 1 0,1-1 0,-1 0 0,0 1 0,0-1 0,0 1 0,0-1 0,-1 1 0,1 0 0,-1-1 0,1 1 0,-1-1 0,0 1 0,0 0 0,0 0 0,0-1 0,-1 1 0,1-1 0,-2 5 0,-6 22 0,0-1 0,-2-1 0,-1 1 0,-16 26 0,-5 15 0,-96 282 0,126-343-136,-1 0-1,1 1 1,1-1-1,0 0 1,0 0-1,0 1 1,1-1-1,0 0 0,3 13 1,8 11-6690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10.01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69 24575,'0'-2'0,"1"-1"0,-1 1 0,0-1 0,1 1 0,-1-1 0,1 1 0,0-1 0,-1 1 0,1 0 0,0-1 0,1 1 0,-1 0 0,0 0 0,1 0 0,-1-1 0,1 2 0,0-1 0,-1 0 0,1 0 0,0 0 0,3-1 0,-1 1 0,1-1 0,-1 1 0,1 0 0,0 0 0,-1 0 0,1 1 0,0 0 0,0 0 0,1 0 0,6 0 0,-6 1 0,0-1 0,0 1 0,0 0 0,0 1 0,0 0 0,0 0 0,-1 0 0,1 0 0,0 1 0,-1 0 0,1 0 0,-1 1 0,1 0 0,-1 0 0,0 0 0,0 0 0,-1 1 0,1 0 0,6 7 0,-7-5 0,-1 0 0,0 0 0,-1 0 0,1 1 0,-1 0 0,-1-1 0,1 1 0,-1 0 0,0 0 0,-1 0 0,0-1 0,0 1 0,0 0 0,-1 0 0,0 0 0,0 0 0,0 0 0,-1-1 0,0 1 0,-5 9 0,-6 12 0,-1-1 0,-2 0 0,-24 33 0,22-35 0,16-22 0,0 0 0,0 0 0,1-1 0,-1 1 0,1 0 0,-1 0 0,1 1 0,0-1 0,0 0 0,0 0 0,1 1 0,-1-1 0,1 6 0,0-7 0,1-1 0,-1 1 0,1-1 0,0 1 0,0 0 0,0-1 0,0 1 0,0-1 0,0 0 0,0 1 0,0-1 0,0 0 0,1 0 0,-1 0 0,0 0 0,1 0 0,-1 0 0,1 0 0,-1 0 0,1 0 0,0-1 0,-1 1 0,1-1 0,0 1 0,-1-1 0,1 0 0,0 1 0,2-1 0,37 5-228,0-1 0,75-4 0,-95-1-453,25 0-6145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10.61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242 0 24575,'-12'0'0,"-12"0"0,-13 0 0,-13 0 0,-12 0 0,6 0-8191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11.20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24575,'0'6'0,"0"9"0,13 1 0,4 5 0,-1 11 0,-3 13 0,-4 6 0,-3-1 0,-3 5 0,-2-1 0,-1-3 0,-7-11 0,-2-5 0,0-9-8191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13.42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405 0 24575,'-2'0'0,"0"0"0,0 0 0,-1 1 0,1-1 0,0 0 0,0 1 0,-1 0 0,1-1 0,0 1 0,0 0 0,0 0 0,0 0 0,0 0 0,0 0 0,0 1 0,0-1 0,1 1 0,-1-1 0,1 1 0,-1 0 0,-2 3 0,2-1 0,-1 0 0,1 1 0,1 0 0,-1-1 0,0 1 0,1 0 0,0 0 0,0 0 0,0 8 0,1 8 0,1 1 0,1-1 0,6 33 0,8 16 0,47 120 0,-44-143 0,-3 1 0,-1 0 0,-2 2 0,-3-1 0,7 80 0,-16-106 0,-1-1 0,-2 0 0,0 0 0,-1-1 0,-8 27 0,6-32 0,0-2 0,-1 1 0,-1-1 0,-1 0 0,0 0 0,-1-1 0,-19 24 0,-7 2 40,-1-2 0,-70 56 0,79-73-288,0-1 1,-2-1-1,0-2 1,-1-1-1,-38 14 1,26-16-6579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14.38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41 1 24575,'-19'271'0,"0"-23"0,16-149 0,5 0 0,4 0 0,25 133 0,-27-216 15,0-1 0,1 0 0,1 0 0,0 0 0,1 0 0,0-1 0,19 26 0,-21-33-108,1-1 0,0 1 1,0-1-1,0 0 0,1 0 0,0-1 0,0 0 0,0 0 1,1-1-1,0 0 0,0 0 0,0-1 0,0 0 1,0 0-1,17 3 0,14-2-6733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24.00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85 213 24575,'0'-12'0,"-1"-9"0,2 1 0,0 0 0,1 0 0,7-26 0,-9 42 0,1 0 0,0 0 0,0 1 0,1-1 0,-1 1 0,1-1 0,0 1 0,0 0 0,0-1 0,0 1 0,0 0 0,1 0 0,0 1 0,-1-1 0,1 0 0,0 1 0,0 0 0,0 0 0,1 0 0,-1 0 0,0 0 0,1 0 0,-1 1 0,1 0 0,0 0 0,-1 0 0,1 0 0,0 0 0,6 0 0,-8 1 0,-1 0 0,1 1 0,0-1 0,0 0 0,-1 0 0,1 1 0,0-1 0,0 1 0,-1 0 0,1-1 0,0 1 0,-1 0 0,1 0 0,-1 0 0,1 0 0,-1 0 0,0 0 0,1 1 0,-1-1 0,2 3 0,0 0 0,-1 0 0,0 0 0,0 0 0,0 0 0,0 1 0,-1-1 0,3 9 0,-2 3 0,0 0 0,-1 1 0,-1 24 0,-1-31 0,0 1 0,0-1 0,-2 1 0,1-1 0,-1 0 0,-1 0 0,0 0 0,0 0 0,-1-1 0,-8 13 0,-5 3 0,0-2 0,-29 27 0,32-35 0,0 0 0,1 1 0,1 1 0,1 0 0,0 1 0,-12 24 0,23-39 0,-1 1 0,1 0 0,0-1 0,0 1 0,0 0 0,0 0 0,0 0 0,1 0 0,0 0 0,0 0 0,0 0 0,0 0 0,2 5 0,-1-6 0,0-1 0,0 1 0,0-1 0,0 1 0,0-1 0,1 0 0,-1 0 0,1 0 0,-1 0 0,1 0 0,0 0 0,0 0 0,0 0 0,0-1 0,5 4 0,-1-3 0,1 1 0,-1 0 0,1-1 0,0 0 0,0-1 0,0 0 0,0 0 0,0 0 0,0-1 0,0 0 0,1 0 0,-1-1 0,10-2 0,-8 2 0,-1-1 0,0 0 0,0-1 0,0 1 0,0-1 0,-1-1 0,1 0 0,-1 0 0,11-8 0,-14 9 0,0-2 0,0 1 0,0 0 0,0-1 0,-1 0 0,0 0 0,0 0 0,0 0 0,-1 0 0,1-1 0,-1 1 0,-1-1 0,1 0 0,1-8 0,-2 5 0,1 0 0,-2 1 0,1-1 0,-1 0 0,0 1 0,-1-1 0,0 0 0,-1 1 0,1-1 0,-2 1 0,1-1 0,-1 1 0,0 0 0,-1 0 0,0 0 0,0 0 0,-1 1 0,0 0 0,0 0 0,-1 0 0,1 1 0,-2-1 0,1 1 0,-1 1 0,1-1 0,-2 1 0,1 1 0,0-1 0,-15-5 0,-53-19-1365,43 16-5461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24.74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24575,'7'0'0,"7"0"0,16 0 0,7 0 0,12 0 0,3 0 0,-1 0 0,-9 0-8191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25.0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24575,'12'0'0,"18"0"0,22 0 0,15 0 0,3 0 0,8 0 0,-3 0 0,-13 0-8191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25.7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117 1 24575,'-4'0'0,"0"1"0,1 0 0,-1 0 0,1 0 0,-1 1 0,1-1 0,0 1 0,-1 0 0,1 0 0,0 0 0,0 0 0,0 0 0,1 1 0,-1-1 0,0 1 0,1 0 0,0 0 0,-1 0 0,1 0 0,1 0 0,-1 0 0,0 1 0,1-1 0,-1 1 0,0 6 0,-6 12 0,2 1 0,-7 41 0,12-57 0,-8 62 0,3 0 0,3 0 0,7 80 0,-3-134-68,1 0 0,1-1-1,0 1 1,1-1 0,1 0 0,0-1-1,1 1 1,0-1 0,1 0 0,1 0-1,0-1 1,0 0 0,1 0 0,1-1-1,0 0 1,0-1 0,1 0-1,1-1 1,18 12 0,22 11-6758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27.2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24575,'1'4'0,"0"0"0,0 0 0,0 0 0,1 0 0,0-1 0,-1 1 0,1 0 0,0-1 0,5 6 0,4 8 0,16 33 0,75 151 0,-89-171 0,-2 1 0,-1 0 0,-2 1 0,10 65 0,-16-75 0,2 12 0,-1 0 0,-2 1 0,-4 45 0,2-71 0,-1 0 0,0 0 0,0 0 0,-1 0 0,0 0 0,0 0 0,-1 0 0,0-1 0,0 0 0,-1 0 0,0 0 0,-1 0 0,0-1 0,0 0 0,0 0 0,-1-1 0,-8 7 0,-28 13-1365,3-9-5461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32.95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24575,'0'13'0,"0"16"0,12 17 0,5 12 0,-1 4 0,4-10 0,-3-6 0,-3-12-8191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5T13:03:33.67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139 107 24575,'-4'0'0,"0"1"0,1 0 0,-1 0 0,0 0 0,1 0 0,-1 0 0,1 1 0,-1 0 0,1 0 0,0 0 0,0 0 0,0 0 0,0 1 0,0-1 0,0 1 0,1 0 0,-1 0 0,1 0 0,0 0 0,0 0 0,0 0 0,-2 6 0,0-1 0,0-1 0,1 1 0,0 0 0,0 0 0,1 1 0,0-1 0,0 0 0,0 17 0,2-20 0,1 0 0,0 1 0,0-1 0,0 0 0,0 0 0,1 0 0,0 0 0,0 0 0,0 0 0,1 0 0,-1-1 0,1 1 0,0-1 0,1 0 0,-1 0 0,1 0 0,-1 0 0,1-1 0,0 1 0,1-1 0,-1 0 0,1 0 0,-1-1 0,1 1 0,0-1 0,0 0 0,5 1 0,1 1 0,1-1 0,-1 0 0,1-1 0,-1-1 0,1 1 0,0-2 0,-1 0 0,1 0 0,0-1 0,-1-1 0,17-3 0,-23 3 0,0 1 0,-1-1 0,1 0 0,-1 0 0,0 0 0,0-1 0,0 1 0,0-1 0,0 0 0,0-1 0,-1 1 0,1 0 0,-1-1 0,0 0 0,0 0 0,0 0 0,-1 0 0,0 0 0,1 0 0,-1-1 0,-1 1 0,1-1 0,-1 0 0,0 1 0,0-1 0,0 0 0,0 0 0,-1 1 0,0-1 0,0-7 0,-1 2 0,0 1 0,0 0 0,-1-1 0,0 1 0,0 0 0,-1 0 0,-1 0 0,1 1 0,-1-1 0,-1 1 0,1 0 0,-1 0 0,-1 0 0,0 1 0,-6-7 0,-2 2-91,0 1 0,0 0 0,-1 2 0,0-1 0,-1 2 0,0 0 0,0 1 0,-1 1 0,0 0 0,0 1 0,-1 1 0,1 1 0,-1 0 0,-23 0 0,-2 6-6735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13:47:36.255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5531 3473 0,'-24'0'141,"-1"0"-126,25-25 1,-50 25-16,1 0 16,-1 0-1,0 0 1,50 25 62,25-25-62,-25 24-1,0 26 1,0-25-1,0 0 1,0 24 0,0-24-16,25 0 47,0-25-16,24 0-16,-24 0 17,0 0-17,0 0 1,24 0 0,-24 50 15,-25-26 0,50-24-31,-50 25 16,0 25 15,0-25-15,-25-25-16,25 24 15,-25-24-15,25 25 16,-49-25-16,49 50 15,-50-50-15,-24 25 16,24-25 0</inkml:trace>
  <inkml:trace contextRef="#ctx0" brushRef="#br0" timeOffset="1196.02">6052 3696 0,'-49'-25'62,"24"25"-46,0 0-16,25-25 16,-25 25-1,25-49 1,0-1 0,0 25-1,25 25 1,25-25-16,-25 25 15,-1-49 1,26 49 0,0 0 15,-26 25 0,-24-1-15,0 1-1,0 0 1,0 25-16,0-1 16,0 1-1,-24-50 1,24 50-16,-50-50 16,50 49-16,-25-49 15,25 50-15,-25-50 16,25 49-16,-49-24 15,49 0 17,0 25-17,0-26 17,25-24-17,24 0 16,-24 0-15,0 0 0,24 0 15,-24-49 0,-25 24 0,0 0-31,0-24 47,-49 49-31,24 0 15,25-25-31,-25 25 16,25-25-1</inkml:trace>
  <inkml:trace contextRef="#ctx0" brushRef="#br0" timeOffset="2607.89">6548 4142 0,'-24'0'63,"-1"0"-32,-25 0-31,1 0 16,-26 0-1,1 0 1,24 0 0,25 0-16,1 0 15,-1 0-15,-25 0 16,25 0-16,1 0 16,-26 0-16,-24 0 15,49 0-15,0 0 16,0 0-16,-25 0 0,1 0 15,-1 0-15,1 0 16,-1 0 0,0 0-16,1 0 0,24 0 15,0 0-15,0 0 16,-49 0-16,24 0 16,26 0-16,-1 0 15,-25 0-15,25 0 16,1 0-16,-1 0 15,-25-24-15,25 24 16,1 0-16,-26 0 16,25 0-16,0 0 15,-24 0-15,-1 0 16,25-25-16,0 25 16,-24 0-16,24 0 0,0 0 15,0 0-15,-24 0 16,24 0-16,0 0 15,-24 0-15,24 0 16,0 0-16,-25-25 16,26 25-16,-1 0 15,0 0-15,-25 0 16,1 0 0,-1 0-1,25 0-15,1 0 31,-26 0-15</inkml:trace>
  <inkml:trace contextRef="#ctx0" brushRef="#br0" timeOffset="3916.22">4961 3497 0,'0'25'31,"0"0"1,0 0-17,0 24 1,0 26 0,0-25-16,0-26 15,0 1-15,0 0 16,0 25-16,0-1 0,0-24 0,0 25 31,0-26-31,0 51 16,0-50-16,0 24 15,0 1-15,0-1 0,0 1 16,0 24-16,0-24 16,0 0-16,0-26 15,0 1-15,0 50 16,0-51-16,0 1 0,0 0 15,0 25-15,0-26 16,0 1 0,0 25-16,0-25 0,0 0 15,0-1-15,-50 26 16,50-25-16,0 0 16,0 24-1,-24-24-15,24 0 16,0 24-16,0-24 0,0 0 15,0 25-15,0-26 16,0 26-16,-25-25 16,25 24-16,0-24 15,0 0-15,0 25 16,0-26-16,0 1 16,-50 0-16,50 25 15,0-26-15,0 1 16,0 25-16,-25-25 0,25-1 15,0 26 1,0-25-16,0 25 16,-49-50-16,49 49 15,0-24 1,0 25-16,0-26 16,0 1-1,-25-25-15,25 50 16,0-25 78</inkml:trace>
  <inkml:trace contextRef="#ctx0" brushRef="#br0" timeOffset="5367.08">4192 3423 0,'0'-25'47,"50"25"-15,-26 0-1,1 0-16,0 0 17,-25 25-17,50-25-15,-50 50 16,0-26-16,0 1 31,0 0-15,-25-25-1,25 50-15,-25-50 16,25 24-16,-25-24 16,25 25 15,-25-25-15,50 0 93,0 0-93,25 0-1,-26 0 1,26 0-16,-25 0 31,0 0-15,24 0 15,-74 0 47,1 0-47</inkml:trace>
  <inkml:trace contextRef="#ctx0" brushRef="#br0" timeOffset="8598.04">5457 4514 0,'25'0'109,"-25"-49"-109,25 49 0,-1 0 16,26 0 0,-25 0 15,0 25-15,-25-1-1,0 1 1,0 25-1,0-25 17,0-1-17,-25-24 1,25 50-16,-50-50 16,1 50-1,49-26 32,24-24-16,26 0-15,24 0 0,-24 0-1,24 0 1,-24 0-1,0 0 1,-1 0-16</inkml:trace>
  <inkml:trace contextRef="#ctx0" brushRef="#br0" timeOffset="9329.77">6325 4589 0,'-49'0'62,"24"0"-46,-50 0 15,51 0 0,24-25 16,0-25-31,49 50 15,-49-24-31,25 24 16,0 0 15,24 0 0,-49 24 0,0 26-31,0-25 32,0 0-32,0-1 31,0 26-31,-24-25 15,24 0 1,-25-25 0,25 49-16,-25-49 15,25 25 1,-50-25 0,50 25-16,-24-25 15,-1 50 1,-25-50 15</inkml:trace>
  <inkml:trace contextRef="#ctx0" brushRef="#br0" timeOffset="13709.84">10096 3497 0,'-25'0'47,"0"0"-15,-25 0-1,25 0 0,25 25 0,-24-25-31,24 25 16,-25-25 0,25 25-1,0 24 1,-50-49-1,50 25-15,0 0 32,25 25-17,0-25 17,24-25-17,1 0 1,-50 24-1,25-24 1,25 0 0,-26 0-1,26 0 17,-25 0-17,0 0 1,-25-24 15,49 24-31,-49-50 31,0 25 1,0 0-17,0-24 16,0 24-15,-25 0-16,1 25 31,-1 0-15,25-50 0,-50 50-16,1 0 15,-1 0 1,25 0-1</inkml:trace>
  <inkml:trace contextRef="#ctx0" brushRef="#br0" timeOffset="16382.59">4217 4415 0,'0'-49'94,"49"49"-79,-24 0 1,0 0 0,0 0 15,24 24-15,-49 1-1,0 0 1,0 25 15,0-26 0,-49-24-31,24 25 16,0-25 0,25 50-1,-49-50 1,49 25 31,24-25 0,-24 24-47,50-24 15,-25 0-15,0 0 16,49 0-1,-24 0 1,-1 0-16</inkml:trace>
  <inkml:trace contextRef="#ctx0" brushRef="#br0" timeOffset="17674.5">3820 4936 0,'25'0'94,"24"0"-78,1 0-1,-25 0-15,0 0 16,-1 0-16,26 0 0,-25 0 15,0 0-15,24 0 16,1 0-16,-1 0 16,1 0-16,0 0 15,24 0-15,0 25 16,-24-25-16,24 0 16,-24 0-16,0 50 15,24-50-15,1 0 16,-1 0-16,0 24 0,1-24 15,-1 0 1,1 50-16,-1-50 16,-24 0-16,24 0 0,0 25 15,-24-25-15,24 0 16,1 0-16,-1 49 16,-24-49-16,0 0 15,-1 0-15,26 0 16,-26 25-16,1-25 15,24 0-15,-24 0 16,-1 0-16,1 0 16,24 50-16,1-50 15,-1 0-15,1 0 16,-1 25-16,-24-25 16,-1 0-16,26 0 15,-1 0-15,1 49 16,-1-49-16,0 0 0,1 0 0,-1 0 15,1 0 1,-1 0-16,0 0 16,1 0-16,-1 0 15,-24 0-15,-1 0 16,1 0-16,24 0 16,-24 0-16,0 0 15,-25 0-15,-1 0 16,26 0-16,-25 25 15,0-25-15,49 0 16,-49 0 0,0 0-1,-25 50 17,24-50-17</inkml:trace>
  <inkml:trace contextRef="#ctx0" brushRef="#br0" timeOffset="20990.07">5531 5407 0,'0'50'94,"0"0"-78,0-1-1,0 1 1,0-1-16,0-24 16,0 25-1,0-25 1,0 24 15,50-74 0</inkml:trace>
  <inkml:trace contextRef="#ctx0" brushRef="#br0" timeOffset="21521.4">6176 5581 0,'-24'0'16,"-26"0"-16,50 25 15,-25-25 1,0 0-16,-24 49 16,24-49 15,0 0 0,0 0 16,25-24-47,0-26 31,0 0-15,0 26-16,0-26 15,0 0 1,0 26 15,25 24-15</inkml:trace>
  <inkml:trace contextRef="#ctx0" brushRef="#br0" timeOffset="21914.67">6152 5383 0,'0'49'31,"0"1"1,0-1-32,0 1 15,0 0 1,0-1-1,0 1 1,0-1 0,0 26-1,0-50 1</inkml:trace>
  <inkml:trace contextRef="#ctx0" brushRef="#br0" timeOffset="25581.38">10244 4539 0,'-24'0'78,"24"75"0,49-51-62,-49 51-1,0-50-15,25-25 16,-25 74-16,0-24 16,0-1-1,0 1 1,0-25 15,0 0-15,0 24 31</inkml:trace>
  <inkml:trace contextRef="#ctx0" brushRef="#br0" timeOffset="27436.74">4242 5432 0,'0'-25'16,"0"-24"77,49 49-77,-24 0 0,0 25 15,-25 24-15,0-24 15,0 25-16,0-1 1,0-24 15,-50-25-15,50 25-16,-25-25 16,25 25-1,25-25 95,0 0-110,-25 49 31,74-49-31,-49 0 15,0 0 1,0 0 0,24 0 15</inkml:trace>
  <inkml:trace contextRef="#ctx0" brushRef="#br0" timeOffset="28494.39">3621 5829 0,'-24'0'16,"48"0"62,26 0-62,0 0-1,-1 0-15,-24 25 16,0-25-1,25 0-15,-26 0 16,1 25-16,25-25 16,-1 0-16,1 0 15,0 49-15,-1-49 16,1 0-16,24 25 0,-24-25 16,24 50-16,-24-50 15,24 0-15,1 25 16,-1-25-16,0 0 0,1 0 15,-1 49 1,1-49-16,-1 0 16,1 0-16,24 50 15,-50-50-15,26 0 16,-1 25-16,1-25 0,-1 0 16,0 49-1,1-49-15,24 0 0,0 0 16,1 0-16,24 50 15,-25-50 1,-25 0-16,25 0 0,-24 0 16,-1 0-16,1 0 15,-1 0-15,0 0 16,1 0-16,-1 0 16,-24 25-16,0-25 0,-1 0 15,1 0-15,-1 0 16,1 49-1,0-49-15,-1 0 16,1 0-16,-1 25 16,-24-25-16,0 0 15,25 0-15,-1 25 16,-24-25-16,0 0 31</inkml:trace>
  <inkml:trace contextRef="#ctx0" brushRef="#br0" timeOffset="29514.89">5383 6573 0,'49'0'47,"-24"0"-16,0 25-15,24-25-1,1 0-15,24 0 16,-49 0-16,0 0 16,25 0-16,-26 0 15,26 0 1,-50 25 46,0 0-30,0 24-1,-50-49-31,50 25 0,-24-25 15,24 25 1,0 24 0,-25 1-16,25-25 15,0 0-15,0 24 16,-50-24-16,50 25 16,0-25-1,0 24 1,25-49 62</inkml:trace>
  <inkml:trace contextRef="#ctx0" brushRef="#br0" timeOffset="29812.95">5904 6896 0,'-50'0'47,"25"0"-31,-49 25-16,49-25 15,-25 0 1,25 0-16,-24 0 16,-1 0-1,1 0 1</inkml:trace>
  <inkml:trace contextRef="#ctx0" brushRef="#br0" timeOffset="30969.98">4812 6127 0,'0'25'172,"0"24"-157,0 26 1,0-26 0,0 1-1,0 24 1,0-24-16,0-1 15,0-24-15,0 25 16,0-25-16,0-1 0,0 26 16,0-25-16,0 24 15,0 1 1,0-25-16,0 25 0,0-26 16,0 1-16,0 0 15,0 25-15,0-26 16,25 1-16,-25 25 15,0-25-15,0-1 16,50 26-16,-50-25 16,0 49-1,24-74-15,-24 50 16,0-25-16,0 24 16,0-24-16,0 49 15,0-49 1,0 25-16,0-1 15,0 1 1,0-25 0,0 0-1,0 24 1,0-98 78</inkml:trace>
  <inkml:trace contextRef="#ctx0" brushRef="#br0" timeOffset="33027.14">10418 6028 0,'0'-25'32,"-50"25"108,26 0-124,-1 49 0,25-24-1,0 0 16,0 0-15,0 24 0,25-49 15,-25 25-31,49-25 16,-24 0-1,0 0 1,24 0-16,1 0 15,-25 0 1,0 0 15,24 0 16,-49-25-47,0-24 31,0 24 1,0 0-17,-25 25 17,25-49-17,-24 49 1,-26 0-1,50-25 1,-25 25-16,-24 0 16,24 0-1</inkml:trace>
  <inkml:trace contextRef="#ctx0" brushRef="#br0" timeOffset="36799.46">3894 6474 0,'0'-25'94,"25"25"-79,0 0 1,25 0 0,-26 0-1,26 0 1,-25 0 15,-25 25-15,0 25-1,0-26 1,0 1 0,-25-25-1,25 25-15,-50-25 16,50 50-16,-49-50 15,49 24-15,-75-24 16,75 25-16,-24-25 0,48 0 94,26 0-79,0 0 1,-1 0 0,-24 0-1,0 0 1,24 0 15,-24 0-31</inkml:trace>
  <inkml:trace contextRef="#ctx0" brushRef="#br0" timeOffset="37972.69">3448 7342 0,'25'0'94,"-1"0"-94,26 0 0,-25 0 31,24 0-15,26 0-1,-1 0-15,1 0 0,-1 0 0,1 0 16,-1 0-16,0 0 15,1 0 1,-1 0-16,25 0 16,1 0-16,-1 0 0,0 0 15,25 0-15,-25 0 16,1 0-16,-1 25 0,0-25 16,-25 0-1,1 0-15,-1 0 16,25 0-16,25 0 15,-24 0-15,-1 0 16,0 0-16,-24 0 16,-1 0-16,0 0 0,1 0 15,-26 0 1,1 0-16,0 0 0,24 25 16,-24-25-16,24 0 0,0 0 15,-24 0 1,24 49-16,-24-49 15,25 0-15,-1 0 16,0 0-16,-24 50 0,0-50 16,24 0-1,-24 0-15,-26 0 16,1 0-16,25 0 16,-1 0-1,-24 0 1</inkml:trace>
  <inkml:trace contextRef="#ctx0" brushRef="#br0" timeOffset="39063.86">5879 7665 0,'25'0'94,"-1"0"-94,26 0 16,0 0-1,-1 0 1,-24 0 0,-25 24 15,0 1-15,0 25-1,0-25 1,-50-25-1,50 49-15,-24-49 16,73 0 47,-24 0-48,0 25 1,24-25-1,-49 25 1,25-25 15,-25 49-31,-25-24 63,-49-25-48,49 50-15,0-50 16,-24 0-16,49 25 16,-50-25-16,1 25 15,24-25 1,25-25 46</inkml:trace>
  <inkml:trace contextRef="#ctx0" brushRef="#br0" timeOffset="40877.15">10567 6871 0,'0'25'47,"0"24"-16,0-24-15,0 25-16,0-1 31,0 1-15,0 24-1,0-49 1,0 0 0,0 0-16,0 24 31,25-49-31,-25 25 16,0 0 46</inkml:trace>
  <inkml:trace contextRef="#ctx0" brushRef="#br0" timeOffset="42988.69">4217 7689 0,'25'0'78,"-1"0"-63,1 0 17,25 0-17,-25 0 16,-25 50-15,0-25 0,0 0-16,0-1 31,0 26-15,0-25 15,-50-25-31,25 25 15,0-25 32,25 49-31,0-24 46,25-25-46,0 0 0,25 0-1,-26 0 1,1 0 0,-25 25-1</inkml:trace>
  <inkml:trace contextRef="#ctx0" brushRef="#br0" timeOffset="44095.33">3870 8260 0,'24'0'16,"1"0"15,0 0-15,0 0-1,24 0 1,1 0 0,-25 0-1,0 0-15,24 0 16,-24 0-16,0 0 16,0 0-16,24 0 15,-24 0-15,0 0 16,24 0-16,-24 0 0,0 0 15,25 0-15,-1 0 16,1 0-16,-1 0 16,1 0-16,0 0 15,-1 0-15,1 0 0,0 0 16,24 0 0,-24 0-1,-1 0-15,1 0 0,-1 0 16,1 0-16,0 0 15,24 0-15,-24 25 0,-1-25 16,1 0 0,-1 0-16,-24 0 0,50 0 15,-26 0-15,1 0 16,-1 0-16,1 0 16,0 49-16,24-49 15,-24 0-15,-1 0 16,1 0-16,0 0 15,24 25-15,-24-25 16,24 0-16,-24 0 0,-1 50 16,1-50-1,-1 0-15,1 0 16,24 25-16,-24-25 16,0 0-16,-26 0 0,1 0 15,25 0 1,-25 0-16,0 0 0,24 0 15,1 0 1,-25 0 0,-1 0 15,26 0 16</inkml:trace>
  <inkml:trace contextRef="#ctx0" brushRef="#br0" timeOffset="44970.04">6003 8657 0,'0'25'78,"25"-1"-63,-25 1 1,0 25 0,0-25-1,0-1 1,24 26 0,-24-25-1,0 0 1,0 24-1,0-24 1</inkml:trace>
  <inkml:trace contextRef="#ctx0" brushRef="#br0" timeOffset="46879.78">10666 7888 0,'0'49'125,"0"-24"-93,0 0-32,0 0 15,0 25 1,0-26 15,0 1-15,0 25-1,0-25 1,0 24 15</inkml:trace>
  <inkml:trace contextRef="#ctx0" brushRef="#br0" timeOffset="53119.76">4986 7789 0,'0'24'47,"0"26"46,0-25-61,0 0-1,0 24-15,0-24-1,0 0 1,-50 25-16,50-1 15,0 1 1,-25-1 0,25 1-1,0 0 1,-49 24-16,49-24 31,0-1-15,0 1-16,0-1 31,0 1-15,0 0-1,0-1-15,0-24 16,0 25 0,0-1-16,0 1 15,0 24 1,0-49-16,0 0 15,0 0-15,0 24 16,0-24 0,25-25-1,-25 25 1,0 25 0,0-26-1,0 1 1</inkml:trace>
  <inkml:trace contextRef="#ctx0" brushRef="#br0" timeOffset="53995.09">4192 8632 0,'0'-50'31,"0"26"0,25 24-31,0 0 31,24 0-15,-24 0 0,0 0-1,0 0 1,-25 49 0,0-24-1,0 0 1,0 0-16,0 24 15,-25-24 1,-25-25 0,50 25-1,-25-25-15,1 49 32,24-24 30,24-25-15,26 0-31,0 0-1,-26 50 1,1-50 46</inkml:trace>
  <inkml:trace contextRef="#ctx0" brushRef="#br0" timeOffset="55093.64">3894 9178 0,'25'0'46,"25"0"-30,-25 0 0,24 0-1,1 0 1,-1 0 0,-24 0-16,0 0 15,0 0-15,24 0 16,1 0-16,-25 0 15,0 0-15,49 0 16,-24 0-16,-26 0 0,1 0 16,25 0-16,-1 0 15,1 0-15,24 0 16,1 0-16,-25 0 16,-1 0-16,26 0 0,-1 0 15,0 0 1,-24 0-16,0 0 15,-1 0-15,1 0 16,-25 0-16,-1 0 16,26 0-16,24 0 0,-24 0 15,0 0 1,-1 0-16,-24 0 16,25 0-16,-1 0 15,-24 0-15,25 0 0,-1 0 16,1 0-16,24 0 15,-24 0-15,0 0 16,-1 0-16,1 0 16,-1 0-16,1 0 15,24 0-15,-24 0 16,0 0-16,-1 0 16,1 0-16,-1 0 15,1 0-15,24 0 16,-24 0-16,0 49 15,-25-49-15,-1 0 16,26 0-16,-25 0 0,0 0 16,24 0-1,1 0 1,-50 25 15</inkml:trace>
  <inkml:trace contextRef="#ctx0" brushRef="#br0" timeOffset="56084.83">6028 9500 0,'-25'0'78,"25"25"-78,0 25 32,-25-50-17,25 24-15,0 1 16,0 0 15,25-25-15,0 0-1,24 0 1,-24 0 0,0 0-16,0 0 31,24 0 0,-49-25 0,25 25-31,-25-25 16,0-24 15,0 24 0,0 0 1,-50 25-17,26 0 1,-1 0-16,0 0 31,-25 0-31</inkml:trace>
  <inkml:trace contextRef="#ctx0" brushRef="#br0" timeOffset="57436.89">10616 8682 0,'0'49'31,"0"-24"-15,0 0 0,0 24-1,0-24 1,0 25 0,0-25-1,50-25-15,-50 49 16,0-24-1,0 0 1,0 0 15,25-25 32</inkml:trace>
  <inkml:trace contextRef="#ctx0" brushRef="#br0" timeOffset="59926.43">10889 3671 0,'50'0'47,"-1"0"-47,1 0 32,-25 0-17,24 0-15,-24 0 0,0 0 16,0 0-16,49 0 15,-24 0-15,0 0 16,24 0-16,25 0 16,-24 0-16,-1 50 15,0-50-15,1 0 16,-1 0-16,1 0 16,-1 0-16,-24 0 15,-1 0-15,1 0 16,24 49-16,-49-49 0,0 0 15,0 0 1,24 0 15,-24 0 1,-25-24-32,0-1 31</inkml:trace>
  <inkml:trace contextRef="#ctx0" brushRef="#br0" timeOffset="60317.06">12154 3597 0,'25'0'46,"50"0"-30,-26 49 0,1-49-1,-50 25-15,25-25 16,-25 25 0,24-25-1,-24 25-15,0 24 31,0-24-15,0 0 15,-49 25-15,24-50 0,-25 0-16,26 0 15,-1 0-15,25 24 16,-25-24-16</inkml:trace>
  <inkml:trace contextRef="#ctx0" brushRef="#br0" timeOffset="60943">12675 3497 0,'25'0'47,"-25"25"-47,0 25 16,0-25 0,25 24-16,-25-24 15,0 0-15,0 49 16,0-24-1,0-25 1,0 24 0,0-24-1,49-25 79,-24 0-78,25 0-1,-1 0 1,-24 0 0,-25-49-1,50 49-15,-1 0 31,-49-25-31</inkml:trace>
  <inkml:trace contextRef="#ctx0" brushRef="#br0" timeOffset="61463.96">13395 3597 0,'0'0'0,"-50"0"63,0 0-48,1 0 1,49 24-16,-25 26 16,25 0-1,0-1 1,0 1 0,50-25-1,-26 24 1,1-49-1,-25 25-15,50-25 16,-25 25 15,-25 25 1,-25-26-17,-25-24 1,1 0-1,24 0-15,-25 0 16</inkml:trace>
  <inkml:trace contextRef="#ctx0" brushRef="#br0" timeOffset="61792.63">13593 3696 0,'0'25'62,"0"0"-46,0-1-16,0 26 0,0 24 16,0-24-1,0 0 1,25-26 0</inkml:trace>
  <inkml:trace contextRef="#ctx0" brushRef="#br0" timeOffset="62512.5">13618 3770 0,'0'-24'0,"0"-1"32,0-25-17,25 50 17,24 0-32,-24 0 15,0 0 1,-25 25-1,49-25-15,-49 25 16,25 0 0,-25 24-1,0-24 1,0 0 0,-49-25-1,24 0 1,25 49-16,25-49 62,49 25-30,-49-25-32,0 0 31,-25 25-31,24-25 15,-24 50 1,0-26 31,0 1-16,-24-25-31,-26 0 16,0 50-1,1-50 1,-1 0 15,25 0-15</inkml:trace>
  <inkml:trace contextRef="#ctx0" brushRef="#br0" timeOffset="63822.82">11832 9103 0,'49'0'31,"1"0"-31,-25 0 16,24-49-16,1 49 15,24 0-15,-24 0 16,0 0 0,-1 0-16,1 0 0,0 0 15,-1 0-15,1 0 16,-1 0-16,-24 25 16,0-25-16</inkml:trace>
  <inkml:trace contextRef="#ctx0" brushRef="#br0" timeOffset="64256.4">12402 8905 0,'50'49'78,"24"-24"-62,-24 25-1,-25-25 1,24 24 0,-49-24-1,25-25-15,-25 25 16,0 0 0,0 49 15,0-49-16,-25-25-15,-24 25 16,-26-25 0,26 0-1</inkml:trace>
  <inkml:trace contextRef="#ctx0" brushRef="#br0" timeOffset="65015.33">13221 9203 0,'0'-25'78,"25"-25"-62,-25 25-1,0-49 1,0 49-16,0-25 15,0 26-15,0-26 16,0 25-16,49-24 0,-49-1 16,25 50 46,-25 50-62,50-26 16,-50 1-16,25 25 15,-1-1 1,26 1 0,-25-50 15,-25-25 0,25 25-15,-25-49-16,0-1 15,0 25-15,0-24 16,0-1-16,0 25 47,0 50-16,0 0-15,49 24-16,-49-24 15,0 0-15,25 25 16,25-1 0,-50-24-16,24-25 15,1 0 1</inkml:trace>
  <inkml:trace contextRef="#ctx0" brushRef="#br0" timeOffset="65511.32">14139 8806 0,'-75'0'31,"50"0"-31,-24 0 16,24 49 0,25 1-1,0-25 1,0-1-1,25-24-15,0 50 16,24-50 15,-24 25-31,0-25 16,-25 25 0,49-25-1,-49 49 1,0-24 15,-24-25-15,-1 0-16,0 0 15,-25 25 1,1-25 0</inkml:trace>
  <inkml:trace contextRef="#ctx0" brushRef="#br0" timeOffset="65825.73">14560 8756 0,'0'25'32,"0"24"-17,0 1-15,0-25 16,0 0-16,0 24 16,0 26-1,50-75 1,-50 25-16,25-1 31</inkml:trace>
  <inkml:trace contextRef="#ctx0" brushRef="#br0" timeOffset="66499.75">14536 8756 0,'0'0'15,"0"-25"1,24 25 0,1 0 15,25 0-31,-25 0 31,-1 0-31,26 0 31,-25 25-31,-25 25 16,0-26 15,0 1-15,-75-25-1,75 50-15,-24-50 16,24 25 0,49-1 46,-24-24-62,25 50 16,-26-50 15,-24 25-31,25-25 16,-25 25-1,0 24 32,-49-49-16,-1 25-31,0-25 16,1 0 0,24 0 15</inkml:trace>
  <inkml:trace contextRef="#ctx0" brushRef="#br0" timeOffset="71583.44">22349 6573 0,'-25'0'63,"-24"0"-16,24 50-16,25-25 0,0-1-15,-25-24-16,25 25 15,0 25 1,0-25 0,0-1-1,0 26 1,0-25 0,25-25-16,24 25 15,1-25 1,0 0-1,-26 0-15,1 0 32,50 0-17,-51 0 1,1 0 0,0 0-1,-25-25 16,0-25-15,50 50 0,-50-25-16,0 1 15,0-26 17,0 25-17,-25 25-15,25-49 16,-25 49-1,25-25-15,-25 25 16,25-25 0,-25 25-1,-24 0 1,24 0-16,-25 0 16,1 0 15,24 0-16,-25 0 1</inkml:trace>
  <inkml:trace contextRef="#ctx0" brushRef="#br0" timeOffset="73617.78">21134 6276 0,'0'24'94,"0"1"-78,49 25-16,-49-25 15,0-1-15,0 26 16,0-25-16,25 0 15,-25 24-15,0-24 16,25 0-16,-25 24 16,49 1-1,-49 0 1,0-26 0,25 26-1,-25-25 1,50-25 15,-50 25-31,0 0 31</inkml:trace>
  <inkml:trace contextRef="#ctx0" brushRef="#br0" timeOffset="74493.73">20563 6672 0,'0'0'15,"-50"0"-15,26 0 16,-1 25 15,25 0-15,0 0-1,0 24 1,0-24 0,0 0-1,49-25-15,-49 50 16,50-50-16,-25 0 15,24 0-15,-49 25 16,50-25-16,0 0 16,-25 0-1,-1 0 1,26 0 0,-25 0 15,0 0-16,-25-50-15,0 25 32,49 25-17,-49-25-15,0-24 16,-25 24-16,1 0 31,-26 25-15,50-50-16,-74 50 15,24 0 1,0 0 0,25 0-16,1 0 31</inkml:trace>
  <inkml:trace contextRef="#ctx0" brushRef="#br0" timeOffset="75382.77">19472 6251 0,'0'0'0,"0"25"63,0-1-63,0 1 15,0 25-15,0-1 16,0 26-16,24-26 0,-24 1 16,0 0-16,50-1 15,-50-24-15,0 0 16,25 24-16,-25 1 15,25-25 1,-25 0 15,49-25-31</inkml:trace>
  <inkml:trace contextRef="#ctx0" brushRef="#br0" timeOffset="75867.24">19124 6300 0,'0'25'78,"0"25"-78,0-1 16,0 1-16,0 0 15,50 24-15,-50-49 16,0 0-16,0-1 16,0 26-16,25-25 15,-25 24 1,0 1-16,25-50 15</inkml:trace>
  <inkml:trace contextRef="#ctx0" brushRef="#br0" timeOffset="76303.16">18653 6300 0,'0'75'63,"0"-26"-63,0 1 15,0 0-15,0-1 0,0 1 16,50 24 0,-50-49-16,25 0 0,-25 24 15,24-49-15,-24 50 16,0-25 0,0 0-1</inkml:trace>
  <inkml:trace contextRef="#ctx0" brushRef="#br0" timeOffset="78852.5">19149 1315 0,'0'-25'16,"-25"25"171,-24 25-124,49 24-47,0-24-1,0 0 1,0 0 15,25 24-15,-25-24-16,24-25 15,26 50 1,-25-50 0,0 24-1,24-24 1,-24 0-1,0 0 17,24 0-17,-24-49 1,-25 24 0,25-25 15,-25 1-31,0 24 31,0 0-15,0 0-1,0-24 1,-25 49 0,25-25-16,-25 25 15,-49 0 1,24 0-1,1 0-15,24 0 32</inkml:trace>
  <inkml:trace contextRef="#ctx0" brushRef="#br0" timeOffset="79473.13">18231 868 0,'0'0'0,"25"0"78,-25 50-63,25-25-15,-25 49 16,25-49-16,-25 24 16,0-24-1,49 0-15,-49 25 0,0 24 16,25-24 0,-25-1-16,0-24 0,50 25 15,-50-26-15,0 26 16,25-50-1,-25 25 1,24 24 0</inkml:trace>
  <inkml:trace contextRef="#ctx0" brushRef="#br0" timeOffset="80233.55">17611 1339 0,'0'0'15,"-49"0"1,24 50 0,25-25-1,0 0 1,0 24-1,50 1-15,24-25 32,-49-25-32,24 0 15,-24 49-15,25-49 16,-25 0 0,24 0-1,-24-49 16,-25 24-15,0-25 0,0 1-1,0-1 1,-25 50-16,25-50 16,-49 26-1,24-26 1,-25 50-1,-24 0 1,24 0 0</inkml:trace>
  <inkml:trace contextRef="#ctx0" brushRef="#br0" timeOffset="80825.55">16396 967 0,'-25'0'31,"25"25"0,0 0-15,0 25 0,0-26-16,0 1 15,0 25-15,0-25 0,25-1 16,-25 26-16,50-25 16,-50 0-16,0 24 15,24-49-15,-24 50 16,0-25-1,25-25-15</inkml:trace>
  <inkml:trace contextRef="#ctx0" brushRef="#br0" timeOffset="81302.61">15999 1042 0,'0'49'78,"0"-24"-78,0 25 15,0-25-15,0 49 16,0-24 0,0-26-16,50 26 0,-50-25 15,0 0-15,0 24 32,24-49-32,-24 50 0</inkml:trace>
  <inkml:trace contextRef="#ctx0" brushRef="#br0" timeOffset="81977.75">15478 1017 0,'0'-25'15,"0"75"48,0-25-63,50 74 16,-50-74-1,0 24-15,49 1 16,-49-25-16,50-1 0,-25 51 31,-25-1-31,25-74 16,-25 50-1,0-1-15,0-24 16,0 0 15,0 25 0</inkml:trace>
  <inkml:trace contextRef="#ctx0" brushRef="#br1" timeOffset="103592.85">3572 13543 0,'25'0'125,"49"0"-109,-49 0-1,0 0-15,0 0 16,24 0-16,-24 0 15,0 0-15,24 0 16,-24 0 0,0 0 15,0 0-15,24 0 15,-24 0-16,0 0 48,-25 25 31,0 25-79,0 24 1,-50-49 0,50 0-16,-24 24 15,24-24-15,-25 0 16,25 25-16,-50-26 0,50 26 15,-49 0-15,49-26 16,-25 1-16,25 25 16,-50-25-16,50-1 0,-25-24 15,25 75 1,0-50 0,0-1 15</inkml:trace>
  <inkml:trace contextRef="#ctx0" brushRef="#br1" timeOffset="104029.65">4018 14064 0,'-49'0'78,"49"-49"-63,-50 49-15,1 0 16,24 0 0,0 0-16,-25 0 0,1 0 31,24 0-31</inkml:trace>
  <inkml:trace contextRef="#ctx0" brushRef="#br1" timeOffset="104774.18">4266 13891 0,'0'0'0,"25"0"16,25 0 0,-25 0-1,-1 0 1,-24 49 46,0-24-46,0 0-16,-49 24 16,24-24 15,0-25-31,25 25 15,-49 25 1,49-26 15,24-24-15,1 0 0,0 0-1,0 0 1,49 0-1,-24 0 1,-25 0 0,-1 0-1,26 0 17</inkml:trace>
  <inkml:trace contextRef="#ctx0" brushRef="#br1" timeOffset="106381.89">4738 13022 0,'-25'0'16,"-25"0"31,50 25-16,-25 0-15,25 25 15,0-26-15,25-24-1,25 0-15,-25 0 31,-25 25-31,24-25 0,26 0 32,-25 0-17,0 0 17,-25-25-1,49-24 0,-49 24 0,0 0-15,0-24 15,-24 49-15,-1-25-1,0 25 1,-25 0 0,25 0-1</inkml:trace>
  <inkml:trace contextRef="#ctx0" brushRef="#br1" timeOffset="107151.37">4018 12700 0,'0'50'94,"0"-1"-79,50 1-15,-50-1 16,0 1 0,0-25-1,0 24 1,0-24 15</inkml:trace>
  <inkml:trace contextRef="#ctx0" brushRef="#br1" timeOffset="108734.53">6003 13940 0,'49'0'78,"1"0"-78,-25 0 16,0 0-16,24 0 15,-24 0-15,0 0 16,0 0-16,24 0 15,-24 0-15,25 0 16,-26 0 0</inkml:trace>
  <inkml:trace contextRef="#ctx0" brushRef="#br1" timeOffset="109029.58">5978 14188 0,'99'0'31,"-74"0"-31,0 0 16,24 0-1,26 0 1,-75 25-16,49-25 16,1 0-1</inkml:trace>
  <inkml:trace contextRef="#ctx0" brushRef="#br1" timeOffset="110444.38">7218 13667 0,'50'0'15,"-1"0"1,-24 0-16,25 0 16,-25 0-16,-1 25 15,26-25-15,-25 0 16,0 0-16,24 0 16,1 0 15,-50 25 16,-25-25-16,25 25-31,-25 49 16,25-49-16,-49-25 15,49 74-15,-25-49 16,25 25-16,-25-25 15,25-1-15,0 26 16,-50-25-16,50 0 16,0 24-16,-24-24 15,24 0-15,-50 74 16,50-74 0,0 0 30</inkml:trace>
  <inkml:trace contextRef="#ctx0" brushRef="#br1" timeOffset="111036.67">8210 13841 0,'-24'0'47,"-1"50"-31,0-1-1,-25 1 1,26-1-1,-26 26 1,25-50 0,25-1-1,-50-24 1,50 50 0</inkml:trace>
  <inkml:trace contextRef="#ctx0" brushRef="#br1" timeOffset="111459.68">7913 13891 0,'0'24'47,"0"26"-32,49-25 1,-49 24-16,50-49 16,-50 75-1,25-75-15,24 49 0,26-24 16,-26 25 0,1-25 15,0 24-31,-26-49 15,-24 25 1</inkml:trace>
  <inkml:trace contextRef="#ctx0" brushRef="#br1" timeOffset="112029.83">7714 14114 0,'-25'0'31,"-24"0"-16,-1 0 1,-24 0 0,49 0-16,-25 0 15,26 0 1</inkml:trace>
  <inkml:trace contextRef="#ctx0" brushRef="#br1" timeOffset="115269.56">8880 14064 0,'0'-25'78,"0"-24"-31,-50 49-31,50-25-16,0 0 15,0 0 1,25-24-1,-25 24 17,25 25-17,0-25 1,24 25 0,-24 0-1,0 0 16,25 0-15,-25 0 15,-25 25-15,0 25 0,0-26-1,0 26 1,0-25-1,0 0 1,0 24 0,-50-49-1,50 25-15,-25-25 16,25 25 0,-25-25-16,25 25 15,-49-25 1,49 74-16,-25-49 15,25 0 17,0 24-17,0-24 17,49 0 14,-24-25-46,0 0 32,25 0-32,-25 0 31,-1 0-15,-24-25-1,0-25 1,25 50-1,-25-24 1,0-1 0,0 0 15,0-25 0,-25 50-15,25-24-16,-24 24 31,-26-25-31,25 25 31,25-50 1</inkml:trace>
  <inkml:trace contextRef="#ctx0" brushRef="#br1" timeOffset="115819.79">9128 13072 0,'0'-50'31,"-25"50"-15,25 25 31,0 25-32,0-1-15,0 1 16,0 0-16,0-1 16,0 1-16,0-25 0,0 0 15,0 24 1,50 1-1</inkml:trace>
  <inkml:trace contextRef="#ctx0" brushRef="#br1" timeOffset="116576.68">9996 14064 0,'50'0'47,"24"0"-31,-49 0-1,25 0-15,-25 0 16,-1 0-16,26 0 16,-25 0-16,24 0 15,-24 0 1,25 0-1</inkml:trace>
  <inkml:trace contextRef="#ctx0" brushRef="#br1" timeOffset="116949.57">10195 13841 0,'0'25'46,"0"24"-30,0-24-16,0 25 16,0-25-16,49-25 15,-49 74-15,25-24 16,-25-1 0,0 1-1,25-50-15,-25 25 16,0-1-1</inkml:trace>
  <inkml:trace contextRef="#ctx0" brushRef="#br1" timeOffset="118272.85">11237 13816 0,'0'-25'15,"74"25"79,-49 0-78,0 0-1,24 0 17,-49 75-1,0-50-31,-25-25 16,25 49-16,-24-49 15,-26 50-15,0-1 16,26 1-1,24-25 1,-50-25 0,50 49-1,25-24 17,24-25-17,1 0 1,-25 0-1,49 0-15,-24 0 16,-25 0 0,-1 0 15,26-49-15</inkml:trace>
  <inkml:trace contextRef="#ctx0" brushRef="#br1" timeOffset="118744.76">12601 13692 0,'-75'0'63,"51"0"-63,-1 75 16,25-26-16,-75-24 15,75 25-15,-49-26 16,-1 26-1,1 24-15,24-49 0,-25 0 47</inkml:trace>
  <inkml:trace contextRef="#ctx0" brushRef="#br1" timeOffset="119159.7">12229 13742 0,'0'0'16,"25"0"15,24 25 0,-49 24-15,50-24-16,-50 25 0,25-26 15,-25 1 1,49 25-16,-49-25 16,25-1-16,25 51 15,-50-50 1,24-25 0,26 24-1</inkml:trace>
  <inkml:trace contextRef="#ctx0" brushRef="#br1" timeOffset="120574.37">13122 13940 0,'0'-49'16,"-25"49"-1,25-25 1,-25 25-1,25-25-15,-50-25 16,50 26 0,0-1 15,0-25-15,25 50-1,25 0-15,-25 0 16,-1 0-16,26 0 15,0 0 1,-25 0 0,-25 25-1,24-25-15,-24 25 16,0 0 0,0 24-1,0 1 1,0-1-1,-49 1 1,24 0 0,-25 24-1,25-24 1,-24-1 0,49 1-1,0-1 1,0-24-1,0 0 1,0 0 0,25-25-1,24 0 1,1 0 0,-25 0-1,-25-25-15,25 25 16,-25-25-16,49-24 15,-49 24 1,0-50 0,0 26-1,-25-1 1,-49 1 0,49 49-1,25-25 1,-25 25-16</inkml:trace>
  <inkml:trace contextRef="#ctx0" brushRef="#br1" timeOffset="121414.5">13295 13097 0,'-24'0'78,"24"49"-62,0 1-1,24-50-15,-24 25 16,50-25-16,-50 25 0,50-25 16,24 0-1,-49 0 1,0 0 0,-25-25 30,0-25-30,0 25 0,0 1-1,-25 24-15,-50-50 16,26 50 0,-1 0-1</inkml:trace>
  <inkml:trace contextRef="#ctx0" brushRef="#br1" timeOffset="122675.3">6623 15453 0,'-25'0'31,"0"0"0,-24 0-15,-1 0-1,50 50-15,-25-50 16,0 0 0,-24 0-1,24 0 1,25 25 0</inkml:trace>
  <inkml:trace contextRef="#ctx0" brushRef="#br1" timeOffset="122980.84">6623 15652 0,'-25'0'16,"0"0"0,-49 0-1,-1 49 1,26-49-16,-1 0 15</inkml:trace>
  <inkml:trace contextRef="#ctx0" brushRef="#br1" timeOffset="124270.43">7838 15304 0,'0'-24'0,"-49"24"63,-1 0-47,0 0-16,1 0 31,49 24 16,25 26-16,-25-25-15,0 0-1,0 0 16,0 24-15,24-49 62,1 0-62,25 0-1,-25 0 1,-1 0 0,1 0-1,25 0 1,-50 25 0,25-25 15,-25 25 16,0 24-32,0-24 17,-25-25-32,-25 25 15,1-25 1,49 50-16,-50-50 15,25 0 1,-24 24-16,-1-24 16,25 0 15</inkml:trace>
  <inkml:trace contextRef="#ctx0" brushRef="#br1" timeOffset="124965.16">8558 15255 0,'-50'25'79,"25"24"-64,-24 1 1,49 0-1,-25-50-15,25 74 16,0-24 0,0-1-16,0-24 31,0 0-31,0 24 31,49-49-31,1 0 16,0 0-1,-26 0 17,-24-24-32,0-1 31,0 0-31,-74 25 31,49 0-31,0-50 16,-24 50-1</inkml:trace>
  <inkml:trace contextRef="#ctx0" brushRef="#br1" timeOffset="125529.59">8954 15478 0,'25'0'0,"25"0"16,-25 0 0,24 0-1,1 0 1,0 25-1,-26-25-15,1 0 0,25 0 16,-25 0-16,24 0 16,-24 0-1</inkml:trace>
  <inkml:trace contextRef="#ctx0" brushRef="#br1" timeOffset="125972.86">9079 15255 0,'0'74'78,"0"-24"-78,0-25 0,0 0 16,24 24-16,-24-24 16,0 0-1,0 24-15,0-24 0,25-25 16,-25 50 0,0-1-1,0 1-15,0-25 16</inkml:trace>
  <inkml:trace contextRef="#ctx0" brushRef="#br1" timeOffset="129589.52">9922 15230 0,'0'-50'32,"0"26"30,74 24-46,-24 0-1,-25 0 1,0 0 0,-25 49 15,49-49-15,-49 50-16,0-1 15,0-24-15,-25 25 16,1 0-16,-51-1 31,25 1-15,1-25-1,-1-1 1,50 26 0,0-25 15,25-25 0,0 0-31,24 0 31,1 0-31,0 0 16,-1 0 0,-24 0 15,0 0-16,25 0 1</inkml:trace>
  <inkml:trace contextRef="#ctx0" brushRef="#br1" timeOffset="129980.53">10815 15503 0,'25'0'31,"49"0"-31,-24 0 16,-26 0-16,-24 25 0,50-25 15,0 0 1,24 0-1,-24 25-15,-25-25 32</inkml:trace>
  <inkml:trace contextRef="#ctx0" brushRef="#br1" timeOffset="130241.72">10939 15726 0,'74'0'15,"-24"0"1,-1 25-1,-24-25 1,0 0-16,25 0 0,-1 0 16,26 50-16,-26-50 15,1 0-15</inkml:trace>
  <inkml:trace contextRef="#ctx0" brushRef="#br1" timeOffset="131254.29">12650 15329 0,'-24'0'16,"24"-49"-16,-25 49 16,-50 0-1,51 0-15,-26 0 0,25 0 16,0 0-16,-24 0 16,49 24 15,0 1-16,0 25 1,25 0 0,-25-1-1,0 1 1,0-25 0,24-25 62,26 0-63,-25 0 1,0 0 0,24 0-1,1 24 1,24-24-1,-74 50 1,25-50-16,0 25 16,-25 0-1,49-25 1,-49 49 0,0-24 15,-24-25-31,24 25 15,-50-25-15,25 0 16,0 0-16,-24 0 16,-1 0-1,25 0 1</inkml:trace>
  <inkml:trace contextRef="#ctx0" brushRef="#br1" timeOffset="132319.47">13271 15577 0,'-25'0'31,"25"-49"-31,-25 49 16,25-25-1,-25 25-15,25-50 16,-50 1 0,50 24-1,0 0 1,50-25-1,0 26-15,-1 24 32,-24 0-17,25 0-15,-25 0 32,-1 0-17,-24 24 1,0 26-1,0-25-15,0 25 32,0-1-32,-49 26 31,24-51-31,-25 26 16,26 24-1,24-24 1,-50 0-1,50-26 1,0 26 0,0 0 15,50-26 0,-1-24-31,1 0 16,-25 0-1,24 0 17,-24-49-17,-25 24 17,0 0-17,0-24 1,0 24 15,0 0 0,-50-25-15,1 50-16,24-24 31,0 24-15</inkml:trace>
  <inkml:trace contextRef="#ctx0" brushRef="#br1" timeOffset="134213.12">12725 10244 0,'-25'0'47,"-25"0"-31,1 0-1,-1 0 1,1 0 0,-1 0-1,0 0 16,50 50-15,0 0 0,0-26-1,0 1 1,0 25 0,0-25-1,25-25 95,0 0-79,0 0-31,0 0 15,24 0 17,-24 0-1,-25 24 0,25-24-31,-25 25 16,0 25 15,0-25-15,-25-25-1,25 24 1,-50-24-16,1 50 16,24-50-16,0 0 15,-24 25-15,24-25 16,0 0-16,-49 0 15</inkml:trace>
  <inkml:trace contextRef="#ctx0" brushRef="#br1" timeOffset="135339.63">13519 10468 0,'-50'0'15,"25"0"1,25-25-16,-25 25 15,-24-50 1,-1 25 0,25-24-1,25 24 17,0-25-17,50 50 1,-50-24-16,74 24 15,-24 0 1,-25 0-16,24 0 16,-24 0-1,25 0 1,-25 24 15,-25 26-15,0-25-1,0 24 1,-25-49-16,25 50 16,-50-50-1,1 74-15,-1-49 16,0 25 0,1 24-1,24-49 1,25 0-16,0 24 31,-50-24-15,50 0-1,25-25 1,0 50 0,0-50-1,49 0 1,-24 0-1,-25 0 1,24 0 0,1-25-1,-1 25 1,-49-50-16,50 50 16,-50-49-1,25 49-15,-25-25 16,0-25-1,0 25 17,0 1-17,0-26 1,-75 50 0,51 0-16,-1-25 15,-25 25 1,1 0-16,24 0 15,25-25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BCD71-0793-B8A1-41B3-FC39D7D386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30E849-1CCD-626B-9159-5B2678AEDD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02D11-4E1D-EE33-B8D6-FE02ECA56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911E-6BE4-4787-9E18-4BF3FC6EE881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95D0E-3603-33A6-1259-7F296BB4B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DA973-96F0-403F-EEA7-1954AAC12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64B9-7E71-4729-B3CE-1E924679B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192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DC7BE-A747-25CB-29B6-5D37FC4AF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5DC1D-3768-F215-CA24-747E04C60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86A43-689D-DB23-D101-3A5FCD187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911E-6BE4-4787-9E18-4BF3FC6EE881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266CD-56C8-E4D9-968C-7ED8FE216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E6CE7-66BC-10C9-F974-82C7B27E4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64B9-7E71-4729-B3CE-1E924679B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978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58CB3-760E-5106-D2E5-F041FDAC1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6E246-F242-3078-C965-5827D5B1B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A4105-E351-BDDC-FC2E-47AE53A10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911E-6BE4-4787-9E18-4BF3FC6EE881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969BC-02FA-D323-3B55-3120354C8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AAECC-906A-D1D2-3623-13862C0A5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64B9-7E71-4729-B3CE-1E924679B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2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FC3E3-FC2F-E821-612B-819584185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C1740-0E8A-29E1-0DB3-081E7BD6C8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DC2F0-3518-90F0-CF0A-F342CF38B1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D369FB-E869-4E13-3677-315F308C0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911E-6BE4-4787-9E18-4BF3FC6EE881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ECB784-9D45-FEF7-EB82-9BC3E69CE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AABF22-A279-58C5-DBC0-751B3E44B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64B9-7E71-4729-B3CE-1E924679B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04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6DBB6-3C85-F44F-004B-70212221A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CFE94C-94F9-6F09-063C-3CEA2AC70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1C3D6A-ED60-DE4C-4847-C2927AA72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F89F65-78F7-FA29-417F-E618E2306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5AA7D6-4700-13B7-B247-8907CDF93D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439B62-3182-548A-5FD2-C9703187B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911E-6BE4-4787-9E18-4BF3FC6EE881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40DDAF-F8D9-907E-42A5-C95F36BBE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2DD4A5-1A27-8959-B082-489E9685A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64B9-7E71-4729-B3CE-1E924679B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04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F2F9B-6541-6A9C-1803-2FF80AA60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4ED6B4-5686-ED8E-72B6-1FD9555E1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911E-6BE4-4787-9E18-4BF3FC6EE881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8DDE2D-A9E7-4412-3E9C-B6D311279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CA10D8-2A56-663B-0AD7-BA6C7AF8B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64B9-7E71-4729-B3CE-1E924679B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604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38141F-5C9D-2DCF-607B-176B04561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911E-6BE4-4787-9E18-4BF3FC6EE881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9CE1F9-BAC7-305A-B64F-F6E36D763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2B8DC8-BCC4-111D-5E66-78CD945ED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64B9-7E71-4729-B3CE-1E924679B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074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95AE6-F376-D861-9F87-0481D3D7A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E144F-E4EE-5A97-8750-577075CB4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361C6-E9E9-5645-5FFB-25A684588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C86C1B-A895-B8BC-717D-411B88F63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911E-6BE4-4787-9E18-4BF3FC6EE881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3B9F56-6A0D-18D2-6274-8B6BFA34D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318D2C-DADD-7A2D-1F3D-E7CAB50B2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64B9-7E71-4729-B3CE-1E924679B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243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9A572-4355-CE97-1381-7672E4B52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32278E-4C72-CC01-ED1B-C868FB52CB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4AF77-2D5A-F5FA-12D0-638B37B5A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590E8C-0BDF-39EF-BA03-218FC089F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911E-6BE4-4787-9E18-4BF3FC6EE881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DBCE3F-9835-FB47-4445-658ECE1A7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59ED07-4216-9BBB-2ADC-1A378C84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64B9-7E71-4729-B3CE-1E924679B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06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EA246-854D-C08F-6622-B65A2697C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3B3FD1-E2CA-CA1F-20EF-8455391C16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FF9F2-2C15-1508-7501-5AC476E4F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911E-6BE4-4787-9E18-4BF3FC6EE881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4CCD3-6525-BFA7-625E-9EE0C8CE1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AC10D-2E51-913F-1DCB-8E2B2C3AF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64B9-7E71-4729-B3CE-1E924679B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550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663376-E0B1-B801-4D0F-AD217DED32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AFD1F8-4D24-8672-4F13-5C071E1072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A30DB-B0A3-FF54-E6DD-496D31999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C911E-6BE4-4787-9E18-4BF3FC6EE881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6725A-0935-7D0A-E795-9AD02CB92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AC8B7-E9D9-DE1F-E06C-D5103A085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64B9-7E71-4729-B3CE-1E924679B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051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32DB8A-6516-8D69-9969-FC2D0E2B8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22AE7-1610-00EE-142F-20B2391BC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04318-80BF-6419-E591-D63887164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C911E-6BE4-4787-9E18-4BF3FC6EE881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E3071-9221-1B64-1082-AE62073CE2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44052-567C-2F38-3115-A038906468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D64B9-7E71-4729-B3CE-1E924679B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68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9" Type="http://schemas.openxmlformats.org/officeDocument/2006/relationships/image" Target="../media/image20.png"/><Relationship Id="rId21" Type="http://schemas.openxmlformats.org/officeDocument/2006/relationships/image" Target="../media/image11.png"/><Relationship Id="rId34" Type="http://schemas.openxmlformats.org/officeDocument/2006/relationships/customXml" Target="../ink/ink17.xml"/><Relationship Id="rId42" Type="http://schemas.openxmlformats.org/officeDocument/2006/relationships/customXml" Target="../ink/ink21.xml"/><Relationship Id="rId47" Type="http://schemas.openxmlformats.org/officeDocument/2006/relationships/image" Target="../media/image24.png"/><Relationship Id="rId50" Type="http://schemas.openxmlformats.org/officeDocument/2006/relationships/customXml" Target="../ink/ink25.xml"/><Relationship Id="rId55" Type="http://schemas.openxmlformats.org/officeDocument/2006/relationships/image" Target="../media/image28.png"/><Relationship Id="rId63" Type="http://schemas.openxmlformats.org/officeDocument/2006/relationships/image" Target="../media/image32.png"/><Relationship Id="rId7" Type="http://schemas.openxmlformats.org/officeDocument/2006/relationships/image" Target="../media/image4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9" Type="http://schemas.openxmlformats.org/officeDocument/2006/relationships/image" Target="../media/image15.png"/><Relationship Id="rId11" Type="http://schemas.openxmlformats.org/officeDocument/2006/relationships/image" Target="../media/image6.png"/><Relationship Id="rId24" Type="http://schemas.openxmlformats.org/officeDocument/2006/relationships/customXml" Target="../ink/ink12.xml"/><Relationship Id="rId32" Type="http://schemas.openxmlformats.org/officeDocument/2006/relationships/customXml" Target="../ink/ink16.xml"/><Relationship Id="rId37" Type="http://schemas.openxmlformats.org/officeDocument/2006/relationships/image" Target="../media/image19.png"/><Relationship Id="rId40" Type="http://schemas.openxmlformats.org/officeDocument/2006/relationships/customXml" Target="../ink/ink20.xml"/><Relationship Id="rId45" Type="http://schemas.openxmlformats.org/officeDocument/2006/relationships/image" Target="../media/image23.png"/><Relationship Id="rId53" Type="http://schemas.openxmlformats.org/officeDocument/2006/relationships/image" Target="../media/image27.png"/><Relationship Id="rId58" Type="http://schemas.openxmlformats.org/officeDocument/2006/relationships/customXml" Target="../ink/ink29.xml"/><Relationship Id="rId5" Type="http://schemas.openxmlformats.org/officeDocument/2006/relationships/image" Target="../media/image3.png"/><Relationship Id="rId61" Type="http://schemas.openxmlformats.org/officeDocument/2006/relationships/image" Target="../media/image31.png"/><Relationship Id="rId19" Type="http://schemas.openxmlformats.org/officeDocument/2006/relationships/image" Target="../media/image10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14.png"/><Relationship Id="rId30" Type="http://schemas.openxmlformats.org/officeDocument/2006/relationships/customXml" Target="../ink/ink15.xml"/><Relationship Id="rId35" Type="http://schemas.openxmlformats.org/officeDocument/2006/relationships/image" Target="../media/image18.png"/><Relationship Id="rId43" Type="http://schemas.openxmlformats.org/officeDocument/2006/relationships/image" Target="../media/image22.png"/><Relationship Id="rId48" Type="http://schemas.openxmlformats.org/officeDocument/2006/relationships/customXml" Target="../ink/ink24.xml"/><Relationship Id="rId56" Type="http://schemas.openxmlformats.org/officeDocument/2006/relationships/customXml" Target="../ink/ink28.xml"/><Relationship Id="rId8" Type="http://schemas.openxmlformats.org/officeDocument/2006/relationships/customXml" Target="../ink/ink4.xml"/><Relationship Id="rId51" Type="http://schemas.openxmlformats.org/officeDocument/2006/relationships/image" Target="../media/image26.png"/><Relationship Id="rId3" Type="http://schemas.openxmlformats.org/officeDocument/2006/relationships/image" Target="../media/image2.png"/><Relationship Id="rId12" Type="http://schemas.openxmlformats.org/officeDocument/2006/relationships/customXml" Target="../ink/ink6.xml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33" Type="http://schemas.openxmlformats.org/officeDocument/2006/relationships/image" Target="../media/image17.png"/><Relationship Id="rId38" Type="http://schemas.openxmlformats.org/officeDocument/2006/relationships/customXml" Target="../ink/ink19.xml"/><Relationship Id="rId46" Type="http://schemas.openxmlformats.org/officeDocument/2006/relationships/customXml" Target="../ink/ink23.xml"/><Relationship Id="rId59" Type="http://schemas.openxmlformats.org/officeDocument/2006/relationships/image" Target="../media/image30.png"/><Relationship Id="rId20" Type="http://schemas.openxmlformats.org/officeDocument/2006/relationships/customXml" Target="../ink/ink10.xml"/><Relationship Id="rId41" Type="http://schemas.openxmlformats.org/officeDocument/2006/relationships/image" Target="../media/image21.png"/><Relationship Id="rId54" Type="http://schemas.openxmlformats.org/officeDocument/2006/relationships/customXml" Target="../ink/ink27.xml"/><Relationship Id="rId62" Type="http://schemas.openxmlformats.org/officeDocument/2006/relationships/customXml" Target="../ink/ink3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49" Type="http://schemas.openxmlformats.org/officeDocument/2006/relationships/image" Target="../media/image25.png"/><Relationship Id="rId57" Type="http://schemas.openxmlformats.org/officeDocument/2006/relationships/image" Target="../media/image29.png"/><Relationship Id="rId10" Type="http://schemas.openxmlformats.org/officeDocument/2006/relationships/customXml" Target="../ink/ink5.xml"/><Relationship Id="rId31" Type="http://schemas.openxmlformats.org/officeDocument/2006/relationships/image" Target="../media/image16.png"/><Relationship Id="rId44" Type="http://schemas.openxmlformats.org/officeDocument/2006/relationships/customXml" Target="../ink/ink22.xml"/><Relationship Id="rId52" Type="http://schemas.openxmlformats.org/officeDocument/2006/relationships/customXml" Target="../ink/ink26.xml"/><Relationship Id="rId60" Type="http://schemas.openxmlformats.org/officeDocument/2006/relationships/customXml" Target="../ink/ink30.xml"/><Relationship Id="rId4" Type="http://schemas.openxmlformats.org/officeDocument/2006/relationships/customXml" Target="../ink/ink2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png"/><Relationship Id="rId18" Type="http://schemas.openxmlformats.org/officeDocument/2006/relationships/customXml" Target="../ink/ink40.xml"/><Relationship Id="rId26" Type="http://schemas.openxmlformats.org/officeDocument/2006/relationships/customXml" Target="../ink/ink44.xml"/><Relationship Id="rId39" Type="http://schemas.openxmlformats.org/officeDocument/2006/relationships/image" Target="../media/image51.png"/><Relationship Id="rId21" Type="http://schemas.openxmlformats.org/officeDocument/2006/relationships/image" Target="../media/image42.png"/><Relationship Id="rId34" Type="http://schemas.openxmlformats.org/officeDocument/2006/relationships/customXml" Target="../ink/ink48.xml"/><Relationship Id="rId42" Type="http://schemas.openxmlformats.org/officeDocument/2006/relationships/customXml" Target="../ink/ink52.xml"/><Relationship Id="rId47" Type="http://schemas.openxmlformats.org/officeDocument/2006/relationships/image" Target="../media/image55.png"/><Relationship Id="rId50" Type="http://schemas.openxmlformats.org/officeDocument/2006/relationships/customXml" Target="../ink/ink56.xml"/><Relationship Id="rId55" Type="http://schemas.openxmlformats.org/officeDocument/2006/relationships/image" Target="../media/image59.png"/><Relationship Id="rId7" Type="http://schemas.openxmlformats.org/officeDocument/2006/relationships/image" Target="../media/image35.png"/><Relationship Id="rId2" Type="http://schemas.openxmlformats.org/officeDocument/2006/relationships/customXml" Target="../ink/ink32.xml"/><Relationship Id="rId16" Type="http://schemas.openxmlformats.org/officeDocument/2006/relationships/customXml" Target="../ink/ink39.xml"/><Relationship Id="rId29" Type="http://schemas.openxmlformats.org/officeDocument/2006/relationships/image" Target="../media/image46.png"/><Relationship Id="rId11" Type="http://schemas.openxmlformats.org/officeDocument/2006/relationships/image" Target="../media/image37.png"/><Relationship Id="rId24" Type="http://schemas.openxmlformats.org/officeDocument/2006/relationships/customXml" Target="../ink/ink43.xml"/><Relationship Id="rId32" Type="http://schemas.openxmlformats.org/officeDocument/2006/relationships/customXml" Target="../ink/ink47.xml"/><Relationship Id="rId37" Type="http://schemas.openxmlformats.org/officeDocument/2006/relationships/image" Target="../media/image50.png"/><Relationship Id="rId40" Type="http://schemas.openxmlformats.org/officeDocument/2006/relationships/customXml" Target="../ink/ink51.xml"/><Relationship Id="rId45" Type="http://schemas.openxmlformats.org/officeDocument/2006/relationships/image" Target="../media/image54.png"/><Relationship Id="rId53" Type="http://schemas.openxmlformats.org/officeDocument/2006/relationships/image" Target="../media/image58.png"/><Relationship Id="rId5" Type="http://schemas.openxmlformats.org/officeDocument/2006/relationships/image" Target="../media/image34.png"/><Relationship Id="rId10" Type="http://schemas.openxmlformats.org/officeDocument/2006/relationships/customXml" Target="../ink/ink36.xml"/><Relationship Id="rId19" Type="http://schemas.openxmlformats.org/officeDocument/2006/relationships/image" Target="../media/image41.png"/><Relationship Id="rId31" Type="http://schemas.openxmlformats.org/officeDocument/2006/relationships/image" Target="../media/image47.png"/><Relationship Id="rId44" Type="http://schemas.openxmlformats.org/officeDocument/2006/relationships/customXml" Target="../ink/ink53.xml"/><Relationship Id="rId52" Type="http://schemas.openxmlformats.org/officeDocument/2006/relationships/customXml" Target="../ink/ink57.xml"/><Relationship Id="rId4" Type="http://schemas.openxmlformats.org/officeDocument/2006/relationships/customXml" Target="../ink/ink33.xml"/><Relationship Id="rId9" Type="http://schemas.openxmlformats.org/officeDocument/2006/relationships/image" Target="../media/image36.png"/><Relationship Id="rId14" Type="http://schemas.openxmlformats.org/officeDocument/2006/relationships/customXml" Target="../ink/ink38.xml"/><Relationship Id="rId22" Type="http://schemas.openxmlformats.org/officeDocument/2006/relationships/customXml" Target="../ink/ink42.xml"/><Relationship Id="rId27" Type="http://schemas.openxmlformats.org/officeDocument/2006/relationships/image" Target="../media/image45.png"/><Relationship Id="rId30" Type="http://schemas.openxmlformats.org/officeDocument/2006/relationships/customXml" Target="../ink/ink46.xml"/><Relationship Id="rId35" Type="http://schemas.openxmlformats.org/officeDocument/2006/relationships/image" Target="../media/image49.png"/><Relationship Id="rId43" Type="http://schemas.openxmlformats.org/officeDocument/2006/relationships/image" Target="../media/image53.png"/><Relationship Id="rId48" Type="http://schemas.openxmlformats.org/officeDocument/2006/relationships/customXml" Target="../ink/ink55.xml"/><Relationship Id="rId8" Type="http://schemas.openxmlformats.org/officeDocument/2006/relationships/customXml" Target="../ink/ink35.xml"/><Relationship Id="rId51" Type="http://schemas.openxmlformats.org/officeDocument/2006/relationships/image" Target="../media/image57.png"/><Relationship Id="rId3" Type="http://schemas.openxmlformats.org/officeDocument/2006/relationships/image" Target="../media/image33.png"/><Relationship Id="rId12" Type="http://schemas.openxmlformats.org/officeDocument/2006/relationships/customXml" Target="../ink/ink37.xml"/><Relationship Id="rId17" Type="http://schemas.openxmlformats.org/officeDocument/2006/relationships/image" Target="../media/image40.png"/><Relationship Id="rId25" Type="http://schemas.openxmlformats.org/officeDocument/2006/relationships/image" Target="../media/image44.png"/><Relationship Id="rId33" Type="http://schemas.openxmlformats.org/officeDocument/2006/relationships/image" Target="../media/image48.png"/><Relationship Id="rId38" Type="http://schemas.openxmlformats.org/officeDocument/2006/relationships/customXml" Target="../ink/ink50.xml"/><Relationship Id="rId46" Type="http://schemas.openxmlformats.org/officeDocument/2006/relationships/customXml" Target="../ink/ink54.xml"/><Relationship Id="rId20" Type="http://schemas.openxmlformats.org/officeDocument/2006/relationships/customXml" Target="../ink/ink41.xml"/><Relationship Id="rId41" Type="http://schemas.openxmlformats.org/officeDocument/2006/relationships/image" Target="../media/image52.png"/><Relationship Id="rId54" Type="http://schemas.openxmlformats.org/officeDocument/2006/relationships/customXml" Target="../ink/ink5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4.xml"/><Relationship Id="rId15" Type="http://schemas.openxmlformats.org/officeDocument/2006/relationships/image" Target="../media/image39.png"/><Relationship Id="rId23" Type="http://schemas.openxmlformats.org/officeDocument/2006/relationships/image" Target="../media/image43.png"/><Relationship Id="rId28" Type="http://schemas.openxmlformats.org/officeDocument/2006/relationships/customXml" Target="../ink/ink45.xml"/><Relationship Id="rId36" Type="http://schemas.openxmlformats.org/officeDocument/2006/relationships/customXml" Target="../ink/ink49.xml"/><Relationship Id="rId49" Type="http://schemas.openxmlformats.org/officeDocument/2006/relationships/image" Target="../media/image56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4.png"/><Relationship Id="rId18" Type="http://schemas.openxmlformats.org/officeDocument/2006/relationships/customXml" Target="../ink/ink67.xml"/><Relationship Id="rId26" Type="http://schemas.openxmlformats.org/officeDocument/2006/relationships/customXml" Target="../ink/ink71.xml"/><Relationship Id="rId39" Type="http://schemas.openxmlformats.org/officeDocument/2006/relationships/image" Target="../media/image77.png"/><Relationship Id="rId21" Type="http://schemas.openxmlformats.org/officeDocument/2006/relationships/image" Target="../media/image68.png"/><Relationship Id="rId34" Type="http://schemas.openxmlformats.org/officeDocument/2006/relationships/customXml" Target="../ink/ink75.xml"/><Relationship Id="rId42" Type="http://schemas.openxmlformats.org/officeDocument/2006/relationships/customXml" Target="../ink/ink79.xml"/><Relationship Id="rId47" Type="http://schemas.openxmlformats.org/officeDocument/2006/relationships/image" Target="../media/image81.png"/><Relationship Id="rId50" Type="http://schemas.openxmlformats.org/officeDocument/2006/relationships/customXml" Target="../ink/ink83.xml"/><Relationship Id="rId55" Type="http://schemas.openxmlformats.org/officeDocument/2006/relationships/image" Target="../media/image85.png"/><Relationship Id="rId7" Type="http://schemas.openxmlformats.org/officeDocument/2006/relationships/image" Target="../media/image61.png"/><Relationship Id="rId2" Type="http://schemas.openxmlformats.org/officeDocument/2006/relationships/customXml" Target="../ink/ink59.xml"/><Relationship Id="rId16" Type="http://schemas.openxmlformats.org/officeDocument/2006/relationships/customXml" Target="../ink/ink66.xml"/><Relationship Id="rId29" Type="http://schemas.openxmlformats.org/officeDocument/2006/relationships/image" Target="../media/image72.png"/><Relationship Id="rId11" Type="http://schemas.openxmlformats.org/officeDocument/2006/relationships/image" Target="../media/image63.png"/><Relationship Id="rId24" Type="http://schemas.openxmlformats.org/officeDocument/2006/relationships/customXml" Target="../ink/ink70.xml"/><Relationship Id="rId32" Type="http://schemas.openxmlformats.org/officeDocument/2006/relationships/customXml" Target="../ink/ink74.xml"/><Relationship Id="rId37" Type="http://schemas.openxmlformats.org/officeDocument/2006/relationships/image" Target="../media/image76.png"/><Relationship Id="rId40" Type="http://schemas.openxmlformats.org/officeDocument/2006/relationships/customXml" Target="../ink/ink78.xml"/><Relationship Id="rId45" Type="http://schemas.openxmlformats.org/officeDocument/2006/relationships/image" Target="../media/image80.png"/><Relationship Id="rId53" Type="http://schemas.openxmlformats.org/officeDocument/2006/relationships/image" Target="../media/image84.png"/><Relationship Id="rId58" Type="http://schemas.openxmlformats.org/officeDocument/2006/relationships/customXml" Target="../ink/ink87.xml"/><Relationship Id="rId5" Type="http://schemas.openxmlformats.org/officeDocument/2006/relationships/image" Target="../media/image60.png"/><Relationship Id="rId19" Type="http://schemas.openxmlformats.org/officeDocument/2006/relationships/image" Target="../media/image67.png"/><Relationship Id="rId4" Type="http://schemas.openxmlformats.org/officeDocument/2006/relationships/customXml" Target="../ink/ink60.xml"/><Relationship Id="rId9" Type="http://schemas.openxmlformats.org/officeDocument/2006/relationships/image" Target="../media/image62.png"/><Relationship Id="rId14" Type="http://schemas.openxmlformats.org/officeDocument/2006/relationships/customXml" Target="../ink/ink65.xml"/><Relationship Id="rId22" Type="http://schemas.openxmlformats.org/officeDocument/2006/relationships/customXml" Target="../ink/ink69.xml"/><Relationship Id="rId27" Type="http://schemas.openxmlformats.org/officeDocument/2006/relationships/image" Target="../media/image71.png"/><Relationship Id="rId30" Type="http://schemas.openxmlformats.org/officeDocument/2006/relationships/customXml" Target="../ink/ink73.xml"/><Relationship Id="rId35" Type="http://schemas.openxmlformats.org/officeDocument/2006/relationships/image" Target="../media/image75.png"/><Relationship Id="rId43" Type="http://schemas.openxmlformats.org/officeDocument/2006/relationships/image" Target="../media/image79.png"/><Relationship Id="rId48" Type="http://schemas.openxmlformats.org/officeDocument/2006/relationships/customXml" Target="../ink/ink82.xml"/><Relationship Id="rId56" Type="http://schemas.openxmlformats.org/officeDocument/2006/relationships/customXml" Target="../ink/ink86.xml"/><Relationship Id="rId8" Type="http://schemas.openxmlformats.org/officeDocument/2006/relationships/customXml" Target="../ink/ink62.xml"/><Relationship Id="rId51" Type="http://schemas.openxmlformats.org/officeDocument/2006/relationships/image" Target="../media/image83.png"/><Relationship Id="rId3" Type="http://schemas.openxmlformats.org/officeDocument/2006/relationships/image" Target="../media/image37.png"/><Relationship Id="rId12" Type="http://schemas.openxmlformats.org/officeDocument/2006/relationships/customXml" Target="../ink/ink64.xml"/><Relationship Id="rId17" Type="http://schemas.openxmlformats.org/officeDocument/2006/relationships/image" Target="../media/image66.png"/><Relationship Id="rId25" Type="http://schemas.openxmlformats.org/officeDocument/2006/relationships/image" Target="../media/image70.png"/><Relationship Id="rId33" Type="http://schemas.openxmlformats.org/officeDocument/2006/relationships/image" Target="../media/image74.png"/><Relationship Id="rId38" Type="http://schemas.openxmlformats.org/officeDocument/2006/relationships/customXml" Target="../ink/ink77.xml"/><Relationship Id="rId46" Type="http://schemas.openxmlformats.org/officeDocument/2006/relationships/customXml" Target="../ink/ink81.xml"/><Relationship Id="rId59" Type="http://schemas.openxmlformats.org/officeDocument/2006/relationships/image" Target="../media/image87.png"/><Relationship Id="rId20" Type="http://schemas.openxmlformats.org/officeDocument/2006/relationships/customXml" Target="../ink/ink68.xml"/><Relationship Id="rId41" Type="http://schemas.openxmlformats.org/officeDocument/2006/relationships/image" Target="../media/image78.png"/><Relationship Id="rId54" Type="http://schemas.openxmlformats.org/officeDocument/2006/relationships/customXml" Target="../ink/ink8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1.xml"/><Relationship Id="rId15" Type="http://schemas.openxmlformats.org/officeDocument/2006/relationships/image" Target="../media/image65.png"/><Relationship Id="rId23" Type="http://schemas.openxmlformats.org/officeDocument/2006/relationships/image" Target="../media/image69.png"/><Relationship Id="rId28" Type="http://schemas.openxmlformats.org/officeDocument/2006/relationships/customXml" Target="../ink/ink72.xml"/><Relationship Id="rId36" Type="http://schemas.openxmlformats.org/officeDocument/2006/relationships/customXml" Target="../ink/ink76.xml"/><Relationship Id="rId49" Type="http://schemas.openxmlformats.org/officeDocument/2006/relationships/image" Target="../media/image82.png"/><Relationship Id="rId57" Type="http://schemas.openxmlformats.org/officeDocument/2006/relationships/image" Target="../media/image86.png"/><Relationship Id="rId10" Type="http://schemas.openxmlformats.org/officeDocument/2006/relationships/customXml" Target="../ink/ink63.xml"/><Relationship Id="rId31" Type="http://schemas.openxmlformats.org/officeDocument/2006/relationships/image" Target="../media/image73.png"/><Relationship Id="rId44" Type="http://schemas.openxmlformats.org/officeDocument/2006/relationships/customXml" Target="../ink/ink80.xml"/><Relationship Id="rId52" Type="http://schemas.openxmlformats.org/officeDocument/2006/relationships/customXml" Target="../ink/ink84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3.png"/><Relationship Id="rId18" Type="http://schemas.openxmlformats.org/officeDocument/2006/relationships/customXml" Target="../ink/ink96.xml"/><Relationship Id="rId26" Type="http://schemas.openxmlformats.org/officeDocument/2006/relationships/customXml" Target="../ink/ink100.xml"/><Relationship Id="rId39" Type="http://schemas.openxmlformats.org/officeDocument/2006/relationships/image" Target="../media/image106.png"/><Relationship Id="rId21" Type="http://schemas.openxmlformats.org/officeDocument/2006/relationships/image" Target="../media/image97.png"/><Relationship Id="rId34" Type="http://schemas.openxmlformats.org/officeDocument/2006/relationships/customXml" Target="../ink/ink104.xml"/><Relationship Id="rId42" Type="http://schemas.openxmlformats.org/officeDocument/2006/relationships/customXml" Target="../ink/ink108.xml"/><Relationship Id="rId47" Type="http://schemas.openxmlformats.org/officeDocument/2006/relationships/image" Target="../media/image110.png"/><Relationship Id="rId50" Type="http://schemas.openxmlformats.org/officeDocument/2006/relationships/customXml" Target="../ink/ink112.xml"/><Relationship Id="rId7" Type="http://schemas.openxmlformats.org/officeDocument/2006/relationships/image" Target="../media/image90.png"/><Relationship Id="rId2" Type="http://schemas.openxmlformats.org/officeDocument/2006/relationships/customXml" Target="../ink/ink88.xml"/><Relationship Id="rId16" Type="http://schemas.openxmlformats.org/officeDocument/2006/relationships/customXml" Target="../ink/ink95.xml"/><Relationship Id="rId29" Type="http://schemas.openxmlformats.org/officeDocument/2006/relationships/image" Target="../media/image101.png"/><Relationship Id="rId11" Type="http://schemas.openxmlformats.org/officeDocument/2006/relationships/image" Target="../media/image92.png"/><Relationship Id="rId24" Type="http://schemas.openxmlformats.org/officeDocument/2006/relationships/customXml" Target="../ink/ink99.xml"/><Relationship Id="rId32" Type="http://schemas.openxmlformats.org/officeDocument/2006/relationships/customXml" Target="../ink/ink103.xml"/><Relationship Id="rId37" Type="http://schemas.openxmlformats.org/officeDocument/2006/relationships/image" Target="../media/image105.png"/><Relationship Id="rId40" Type="http://schemas.openxmlformats.org/officeDocument/2006/relationships/customXml" Target="../ink/ink107.xml"/><Relationship Id="rId45" Type="http://schemas.openxmlformats.org/officeDocument/2006/relationships/image" Target="../media/image109.png"/><Relationship Id="rId5" Type="http://schemas.openxmlformats.org/officeDocument/2006/relationships/image" Target="../media/image89.png"/><Relationship Id="rId15" Type="http://schemas.openxmlformats.org/officeDocument/2006/relationships/image" Target="../media/image94.png"/><Relationship Id="rId23" Type="http://schemas.openxmlformats.org/officeDocument/2006/relationships/image" Target="../media/image98.png"/><Relationship Id="rId28" Type="http://schemas.openxmlformats.org/officeDocument/2006/relationships/customXml" Target="../ink/ink101.xml"/><Relationship Id="rId36" Type="http://schemas.openxmlformats.org/officeDocument/2006/relationships/customXml" Target="../ink/ink105.xml"/><Relationship Id="rId49" Type="http://schemas.openxmlformats.org/officeDocument/2006/relationships/image" Target="../media/image111.png"/><Relationship Id="rId10" Type="http://schemas.openxmlformats.org/officeDocument/2006/relationships/customXml" Target="../ink/ink92.xml"/><Relationship Id="rId19" Type="http://schemas.openxmlformats.org/officeDocument/2006/relationships/image" Target="../media/image96.png"/><Relationship Id="rId31" Type="http://schemas.openxmlformats.org/officeDocument/2006/relationships/image" Target="../media/image102.png"/><Relationship Id="rId44" Type="http://schemas.openxmlformats.org/officeDocument/2006/relationships/customXml" Target="../ink/ink109.xml"/><Relationship Id="rId4" Type="http://schemas.openxmlformats.org/officeDocument/2006/relationships/customXml" Target="../ink/ink89.xml"/><Relationship Id="rId9" Type="http://schemas.openxmlformats.org/officeDocument/2006/relationships/image" Target="../media/image91.png"/><Relationship Id="rId14" Type="http://schemas.openxmlformats.org/officeDocument/2006/relationships/customXml" Target="../ink/ink94.xml"/><Relationship Id="rId22" Type="http://schemas.openxmlformats.org/officeDocument/2006/relationships/customXml" Target="../ink/ink98.xml"/><Relationship Id="rId27" Type="http://schemas.openxmlformats.org/officeDocument/2006/relationships/image" Target="../media/image100.png"/><Relationship Id="rId30" Type="http://schemas.openxmlformats.org/officeDocument/2006/relationships/customXml" Target="../ink/ink102.xml"/><Relationship Id="rId35" Type="http://schemas.openxmlformats.org/officeDocument/2006/relationships/image" Target="../media/image104.png"/><Relationship Id="rId43" Type="http://schemas.openxmlformats.org/officeDocument/2006/relationships/image" Target="../media/image108.png"/><Relationship Id="rId48" Type="http://schemas.openxmlformats.org/officeDocument/2006/relationships/customXml" Target="../ink/ink111.xml"/><Relationship Id="rId8" Type="http://schemas.openxmlformats.org/officeDocument/2006/relationships/customXml" Target="../ink/ink91.xml"/><Relationship Id="rId51" Type="http://schemas.openxmlformats.org/officeDocument/2006/relationships/image" Target="../media/image112.png"/><Relationship Id="rId3" Type="http://schemas.openxmlformats.org/officeDocument/2006/relationships/image" Target="../media/image88.png"/><Relationship Id="rId12" Type="http://schemas.openxmlformats.org/officeDocument/2006/relationships/customXml" Target="../ink/ink93.xml"/><Relationship Id="rId17" Type="http://schemas.openxmlformats.org/officeDocument/2006/relationships/image" Target="../media/image95.png"/><Relationship Id="rId25" Type="http://schemas.openxmlformats.org/officeDocument/2006/relationships/image" Target="../media/image99.png"/><Relationship Id="rId33" Type="http://schemas.openxmlformats.org/officeDocument/2006/relationships/image" Target="../media/image103.png"/><Relationship Id="rId38" Type="http://schemas.openxmlformats.org/officeDocument/2006/relationships/customXml" Target="../ink/ink106.xml"/><Relationship Id="rId46" Type="http://schemas.openxmlformats.org/officeDocument/2006/relationships/customXml" Target="../ink/ink110.xml"/><Relationship Id="rId20" Type="http://schemas.openxmlformats.org/officeDocument/2006/relationships/customXml" Target="../ink/ink97.xml"/><Relationship Id="rId41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C4896D-56B8-AF74-E6ED-9D0078AD9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89" y="255494"/>
            <a:ext cx="9735670" cy="618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476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5E760AB-CFB3-DAB1-F8F5-E25093D6AD2F}"/>
              </a:ext>
            </a:extLst>
          </p:cNvPr>
          <p:cNvGrpSpPr/>
          <p:nvPr/>
        </p:nvGrpSpPr>
        <p:grpSpPr>
          <a:xfrm>
            <a:off x="872661" y="483882"/>
            <a:ext cx="338040" cy="352440"/>
            <a:chOff x="872661" y="483882"/>
            <a:chExt cx="338040" cy="35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4CF437E4-F07A-896F-7AD0-F7E0A86D5EFF}"/>
                    </a:ext>
                  </a:extLst>
                </p14:cNvPr>
                <p14:cNvContentPartPr/>
                <p14:nvPr/>
              </p14:nvContentPartPr>
              <p14:xfrm>
                <a:off x="1046541" y="536802"/>
                <a:ext cx="164160" cy="10656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4CF437E4-F07A-896F-7AD0-F7E0A86D5EF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042221" y="532482"/>
                  <a:ext cx="1728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88864D2-2704-0D94-BEE6-20997579DAA0}"/>
                    </a:ext>
                  </a:extLst>
                </p14:cNvPr>
                <p14:cNvContentPartPr/>
                <p14:nvPr/>
              </p14:nvContentPartPr>
              <p14:xfrm>
                <a:off x="1210341" y="524562"/>
                <a:ext cx="360" cy="24192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88864D2-2704-0D94-BEE6-20997579DAA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06021" y="520242"/>
                  <a:ext cx="900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595039A-3E80-5699-F967-5180C1411B32}"/>
                    </a:ext>
                  </a:extLst>
                </p14:cNvPr>
                <p14:cNvContentPartPr/>
                <p14:nvPr/>
              </p14:nvContentPartPr>
              <p14:xfrm>
                <a:off x="872661" y="483882"/>
                <a:ext cx="60480" cy="3524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595039A-3E80-5699-F967-5180C1411B3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68341" y="479562"/>
                  <a:ext cx="69120" cy="36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BC27B8A-0736-ED03-16CE-BA79C430932C}"/>
              </a:ext>
            </a:extLst>
          </p:cNvPr>
          <p:cNvGrpSpPr/>
          <p:nvPr/>
        </p:nvGrpSpPr>
        <p:grpSpPr>
          <a:xfrm>
            <a:off x="1373781" y="483882"/>
            <a:ext cx="420120" cy="631800"/>
            <a:chOff x="1373781" y="483882"/>
            <a:chExt cx="420120" cy="63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A73B604-011F-102D-7320-EECA5B595397}"/>
                    </a:ext>
                  </a:extLst>
                </p14:cNvPr>
                <p14:cNvContentPartPr/>
                <p14:nvPr/>
              </p14:nvContentPartPr>
              <p14:xfrm>
                <a:off x="1373781" y="572802"/>
                <a:ext cx="118800" cy="2484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2A73B604-011F-102D-7320-EECA5B59539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369461" y="568482"/>
                  <a:ext cx="12744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6729AF2-D601-90E3-34C9-35FAEBAA2178}"/>
                    </a:ext>
                  </a:extLst>
                </p14:cNvPr>
                <p14:cNvContentPartPr/>
                <p14:nvPr/>
              </p14:nvContentPartPr>
              <p14:xfrm>
                <a:off x="1632981" y="483882"/>
                <a:ext cx="100440" cy="4140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6729AF2-D601-90E3-34C9-35FAEBAA217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628661" y="479562"/>
                  <a:ext cx="10908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C7C24044-AC94-DD93-BA91-CF59B59C9DF5}"/>
                    </a:ext>
                  </a:extLst>
                </p14:cNvPr>
                <p14:cNvContentPartPr/>
                <p14:nvPr/>
              </p14:nvContentPartPr>
              <p14:xfrm>
                <a:off x="1774821" y="884202"/>
                <a:ext cx="19080" cy="2314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C7C24044-AC94-DD93-BA91-CF59B59C9DF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770501" y="879882"/>
                  <a:ext cx="27720" cy="24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8CB484F-E39B-93C0-5F06-34BB9E8F3EB9}"/>
                  </a:ext>
                </a:extLst>
              </p14:cNvPr>
              <p14:cNvContentPartPr/>
              <p14:nvPr/>
            </p14:nvContentPartPr>
            <p14:xfrm>
              <a:off x="1976421" y="961962"/>
              <a:ext cx="106200" cy="11592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8CB484F-E39B-93C0-5F06-34BB9E8F3E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972101" y="957642"/>
                <a:ext cx="114840" cy="12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EC92C780-4184-E247-4AE2-8D209EBD24D3}"/>
              </a:ext>
            </a:extLst>
          </p:cNvPr>
          <p:cNvGrpSpPr/>
          <p:nvPr/>
        </p:nvGrpSpPr>
        <p:grpSpPr>
          <a:xfrm>
            <a:off x="2151381" y="631482"/>
            <a:ext cx="233640" cy="95040"/>
            <a:chOff x="2151381" y="631482"/>
            <a:chExt cx="233640" cy="9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FC66FF2-5C3E-3FEE-569D-08D27608012F}"/>
                    </a:ext>
                  </a:extLst>
                </p14:cNvPr>
                <p14:cNvContentPartPr/>
                <p14:nvPr/>
              </p14:nvContentPartPr>
              <p14:xfrm>
                <a:off x="2151381" y="631482"/>
                <a:ext cx="216720" cy="57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FC66FF2-5C3E-3FEE-569D-08D27608012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147061" y="627162"/>
                  <a:ext cx="22536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5EB05AD-7070-D0C7-0EE0-DBA26A0CEB58}"/>
                    </a:ext>
                  </a:extLst>
                </p14:cNvPr>
                <p14:cNvContentPartPr/>
                <p14:nvPr/>
              </p14:nvContentPartPr>
              <p14:xfrm>
                <a:off x="2258661" y="726162"/>
                <a:ext cx="126360" cy="3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5EB05AD-7070-D0C7-0EE0-DBA26A0CEB5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254341" y="721842"/>
                  <a:ext cx="13500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90795684-C65A-D475-3B9A-CE1F8F5A8C89}"/>
                  </a:ext>
                </a:extLst>
              </p14:cNvPr>
              <p14:cNvContentPartPr/>
              <p14:nvPr/>
            </p14:nvContentPartPr>
            <p14:xfrm>
              <a:off x="2835381" y="470562"/>
              <a:ext cx="83520" cy="36396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0795684-C65A-D475-3B9A-CE1F8F5A8C8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831061" y="466242"/>
                <a:ext cx="92160" cy="3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86B2CADC-FCBE-5801-EC63-63EBDD0B3CD1}"/>
                  </a:ext>
                </a:extLst>
              </p14:cNvPr>
              <p14:cNvContentPartPr/>
              <p14:nvPr/>
            </p14:nvContentPartPr>
            <p14:xfrm>
              <a:off x="6293181" y="564522"/>
              <a:ext cx="95760" cy="30744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86B2CADC-FCBE-5801-EC63-63EBDD0B3CD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288861" y="560202"/>
                <a:ext cx="104400" cy="31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6A169D4-5360-09D7-BB23-B0CD98AFE1ED}"/>
                  </a:ext>
                </a:extLst>
              </p14:cNvPr>
              <p14:cNvContentPartPr/>
              <p14:nvPr/>
            </p14:nvContentPartPr>
            <p14:xfrm>
              <a:off x="6516741" y="927762"/>
              <a:ext cx="123840" cy="15876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6A169D4-5360-09D7-BB23-B0CD98AFE1E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512421" y="923442"/>
                <a:ext cx="132480" cy="167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2E4F9709-DA08-1762-2D69-303EECE026B5}"/>
              </a:ext>
            </a:extLst>
          </p:cNvPr>
          <p:cNvGrpSpPr/>
          <p:nvPr/>
        </p:nvGrpSpPr>
        <p:grpSpPr>
          <a:xfrm>
            <a:off x="2029701" y="4542882"/>
            <a:ext cx="248400" cy="275040"/>
            <a:chOff x="2029701" y="4542882"/>
            <a:chExt cx="248400" cy="27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6DE4F43-2A42-8454-20E7-FAFE53DC2A2B}"/>
                    </a:ext>
                  </a:extLst>
                </p14:cNvPr>
                <p14:cNvContentPartPr/>
                <p14:nvPr/>
              </p14:nvContentPartPr>
              <p14:xfrm>
                <a:off x="2272341" y="4542882"/>
                <a:ext cx="5760" cy="2736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6DE4F43-2A42-8454-20E7-FAFE53DC2A2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268021" y="4538562"/>
                  <a:ext cx="1440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D23A459-D1EB-1A68-FAF7-B194F27808DD}"/>
                    </a:ext>
                  </a:extLst>
                </p14:cNvPr>
                <p14:cNvContentPartPr/>
                <p14:nvPr/>
              </p14:nvContentPartPr>
              <p14:xfrm>
                <a:off x="2029701" y="4697682"/>
                <a:ext cx="98280" cy="1202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D23A459-D1EB-1A68-FAF7-B194F27808D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025381" y="4693362"/>
                  <a:ext cx="106920" cy="12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9883CB0-56D5-48D1-CBD2-43DF99CFB0DF}"/>
              </a:ext>
            </a:extLst>
          </p:cNvPr>
          <p:cNvGrpSpPr/>
          <p:nvPr/>
        </p:nvGrpSpPr>
        <p:grpSpPr>
          <a:xfrm>
            <a:off x="1334901" y="4568802"/>
            <a:ext cx="428400" cy="288720"/>
            <a:chOff x="1334901" y="4568802"/>
            <a:chExt cx="428400" cy="28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150CFFB-D8E5-7B3D-915D-053E37D01EB2}"/>
                    </a:ext>
                  </a:extLst>
                </p14:cNvPr>
                <p14:cNvContentPartPr/>
                <p14:nvPr/>
              </p14:nvContentPartPr>
              <p14:xfrm>
                <a:off x="1707861" y="4568802"/>
                <a:ext cx="55440" cy="2408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150CFFB-D8E5-7B3D-915D-053E37D01EB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703541" y="4564482"/>
                  <a:ext cx="6408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7E0E583-328B-19DB-3BAE-0F77F911AA29}"/>
                    </a:ext>
                  </a:extLst>
                </p14:cNvPr>
                <p14:cNvContentPartPr/>
                <p14:nvPr/>
              </p14:nvContentPartPr>
              <p14:xfrm>
                <a:off x="1600221" y="4572042"/>
                <a:ext cx="63000" cy="2854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7E0E583-328B-19DB-3BAE-0F77F911AA2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595901" y="4567722"/>
                  <a:ext cx="7164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8C7D9C3-4494-B79D-0663-844BE90510E1}"/>
                    </a:ext>
                  </a:extLst>
                </p14:cNvPr>
                <p14:cNvContentPartPr/>
                <p14:nvPr/>
              </p14:nvContentPartPr>
              <p14:xfrm>
                <a:off x="1334901" y="4759962"/>
                <a:ext cx="114840" cy="896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8C7D9C3-4494-B79D-0663-844BE90510E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330581" y="4755642"/>
                  <a:ext cx="123480" cy="9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F0B7F73-B161-8E3A-9D33-1369F5274BD8}"/>
              </a:ext>
            </a:extLst>
          </p:cNvPr>
          <p:cNvGrpSpPr/>
          <p:nvPr/>
        </p:nvGrpSpPr>
        <p:grpSpPr>
          <a:xfrm>
            <a:off x="737661" y="4464402"/>
            <a:ext cx="274320" cy="501480"/>
            <a:chOff x="737661" y="4464402"/>
            <a:chExt cx="274320" cy="50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F4305486-255E-F0C8-B754-5403185DC4AF}"/>
                    </a:ext>
                  </a:extLst>
                </p14:cNvPr>
                <p14:cNvContentPartPr/>
                <p14:nvPr/>
              </p14:nvContentPartPr>
              <p14:xfrm>
                <a:off x="967701" y="4652322"/>
                <a:ext cx="44280" cy="2476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F4305486-255E-F0C8-B754-5403185DC4A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63381" y="4648002"/>
                  <a:ext cx="5292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23FAEE6-E9AB-F753-47EB-C539A8643CF7}"/>
                    </a:ext>
                  </a:extLst>
                </p14:cNvPr>
                <p14:cNvContentPartPr/>
                <p14:nvPr/>
              </p14:nvContentPartPr>
              <p14:xfrm>
                <a:off x="737661" y="4464402"/>
                <a:ext cx="77400" cy="50148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23FAEE6-E9AB-F753-47EB-C539A8643CF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33341" y="4460082"/>
                  <a:ext cx="86040" cy="51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0C62DBF6-6D03-C290-C404-6057455D66F1}"/>
                  </a:ext>
                </a:extLst>
              </p14:cNvPr>
              <p14:cNvContentPartPr/>
              <p14:nvPr/>
            </p14:nvContentPartPr>
            <p14:xfrm>
              <a:off x="2514261" y="4558362"/>
              <a:ext cx="122040" cy="39420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0C62DBF6-6D03-C290-C404-6057455D66F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509941" y="4554042"/>
                <a:ext cx="130680" cy="40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6C9467A1-D59E-D85D-79FB-8339CB2606B1}"/>
                  </a:ext>
                </a:extLst>
              </p14:cNvPr>
              <p14:cNvContentPartPr/>
              <p14:nvPr/>
            </p14:nvContentPartPr>
            <p14:xfrm>
              <a:off x="2702901" y="4974162"/>
              <a:ext cx="221760" cy="12312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6C9467A1-D59E-D85D-79FB-8339CB2606B1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698581" y="4969842"/>
                <a:ext cx="23040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3A85FB6E-9EFC-B9F4-BEF4-1BABFF26789D}"/>
                  </a:ext>
                </a:extLst>
              </p14:cNvPr>
              <p14:cNvContentPartPr/>
              <p14:nvPr/>
            </p14:nvContentPartPr>
            <p14:xfrm>
              <a:off x="4289781" y="4383402"/>
              <a:ext cx="176760" cy="36432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3A85FB6E-9EFC-B9F4-BEF4-1BABFF26789D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285461" y="4379082"/>
                <a:ext cx="185400" cy="372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E1AA64B9-1B61-ED74-0194-46BC6DB3B329}"/>
              </a:ext>
            </a:extLst>
          </p:cNvPr>
          <p:cNvGrpSpPr/>
          <p:nvPr/>
        </p:nvGrpSpPr>
        <p:grpSpPr>
          <a:xfrm>
            <a:off x="6857661" y="4343442"/>
            <a:ext cx="534960" cy="582840"/>
            <a:chOff x="6857661" y="4343442"/>
            <a:chExt cx="534960" cy="58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91E1E87D-0B9B-A5CB-A0B5-D6A3E9AC1591}"/>
                    </a:ext>
                  </a:extLst>
                </p14:cNvPr>
                <p14:cNvContentPartPr/>
                <p14:nvPr/>
              </p14:nvContentPartPr>
              <p14:xfrm>
                <a:off x="6857661" y="4343442"/>
                <a:ext cx="97560" cy="3452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91E1E87D-0B9B-A5CB-A0B5-D6A3E9AC159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853341" y="4339122"/>
                  <a:ext cx="10620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4E4E9D2-D929-D7D5-3DB4-08D5F3BA9F71}"/>
                    </a:ext>
                  </a:extLst>
                </p14:cNvPr>
                <p14:cNvContentPartPr/>
                <p14:nvPr/>
              </p14:nvContentPartPr>
              <p14:xfrm>
                <a:off x="7072581" y="4732962"/>
                <a:ext cx="22320" cy="1864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4E4E9D2-D929-D7D5-3DB4-08D5F3BA9F7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068261" y="4728642"/>
                  <a:ext cx="309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2B574D4-4F18-EC08-3E66-95641D4E7507}"/>
                    </a:ext>
                  </a:extLst>
                </p14:cNvPr>
                <p14:cNvContentPartPr/>
                <p14:nvPr/>
              </p14:nvContentPartPr>
              <p14:xfrm>
                <a:off x="7229901" y="4810722"/>
                <a:ext cx="162720" cy="1155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2B574D4-4F18-EC08-3E66-95641D4E750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225581" y="4806402"/>
                  <a:ext cx="171360" cy="12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9D8BCBA-D3DD-F5D7-B3FD-33115CEBC727}"/>
              </a:ext>
            </a:extLst>
          </p:cNvPr>
          <p:cNvGrpSpPr/>
          <p:nvPr/>
        </p:nvGrpSpPr>
        <p:grpSpPr>
          <a:xfrm>
            <a:off x="3106101" y="4612002"/>
            <a:ext cx="552240" cy="122760"/>
            <a:chOff x="3106101" y="4612002"/>
            <a:chExt cx="552240" cy="12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991915E-6FA8-9139-28CD-4265B6D888A2}"/>
                    </a:ext>
                  </a:extLst>
                </p14:cNvPr>
                <p14:cNvContentPartPr/>
                <p14:nvPr/>
              </p14:nvContentPartPr>
              <p14:xfrm>
                <a:off x="3106101" y="4612002"/>
                <a:ext cx="176400" cy="198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991915E-6FA8-9139-28CD-4265B6D888A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101781" y="4607682"/>
                  <a:ext cx="1850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03606DF-60FE-F935-A4AE-D00C59F6DA30}"/>
                    </a:ext>
                  </a:extLst>
                </p14:cNvPr>
                <p14:cNvContentPartPr/>
                <p14:nvPr/>
              </p14:nvContentPartPr>
              <p14:xfrm>
                <a:off x="3146781" y="4698402"/>
                <a:ext cx="511560" cy="363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03606DF-60FE-F935-A4AE-D00C59F6DA3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142461" y="4694082"/>
                  <a:ext cx="5202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8016188-CA48-4859-2E61-9FE2D81CE474}"/>
                    </a:ext>
                  </a:extLst>
                </p14:cNvPr>
                <p14:cNvContentPartPr/>
                <p14:nvPr/>
              </p14:nvContentPartPr>
              <p14:xfrm>
                <a:off x="3225981" y="4651602"/>
                <a:ext cx="246600" cy="154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8016188-CA48-4859-2E61-9FE2D81CE47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221661" y="4647282"/>
                  <a:ext cx="255240" cy="24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592A03FB-CD10-6FE8-DBE7-879BB2B338F6}"/>
                  </a:ext>
                </a:extLst>
              </p14:cNvPr>
              <p14:cNvContentPartPr/>
              <p14:nvPr/>
            </p14:nvContentPartPr>
            <p14:xfrm>
              <a:off x="866160" y="4696920"/>
              <a:ext cx="1482840" cy="13428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592A03FB-CD10-6FE8-DBE7-879BB2B338F6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850320" y="4633560"/>
                <a:ext cx="1514160" cy="26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A47C4A4E-B697-20A0-6BD7-4112D2FB9F8E}"/>
                  </a:ext>
                </a:extLst>
              </p14:cNvPr>
              <p14:cNvContentPartPr/>
              <p14:nvPr/>
            </p14:nvContentPartPr>
            <p14:xfrm>
              <a:off x="4268520" y="624960"/>
              <a:ext cx="1589760" cy="4500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A47C4A4E-B697-20A0-6BD7-4112D2FB9F8E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252680" y="561600"/>
                <a:ext cx="162108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346B07E1-2CCB-0781-C3C1-DA6EE1B07F4B}"/>
                  </a:ext>
                </a:extLst>
              </p14:cNvPr>
              <p14:cNvContentPartPr/>
              <p14:nvPr/>
            </p14:nvContentPartPr>
            <p14:xfrm>
              <a:off x="991080" y="455400"/>
              <a:ext cx="9171360" cy="609948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346B07E1-2CCB-0781-C3C1-DA6EE1B07F4B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981720" y="446040"/>
                <a:ext cx="9190080" cy="611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0144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E8D32577-B993-0519-9887-0D0774251D52}"/>
              </a:ext>
            </a:extLst>
          </p:cNvPr>
          <p:cNvGrpSpPr/>
          <p:nvPr/>
        </p:nvGrpSpPr>
        <p:grpSpPr>
          <a:xfrm>
            <a:off x="495021" y="524562"/>
            <a:ext cx="558720" cy="511920"/>
            <a:chOff x="495021" y="524562"/>
            <a:chExt cx="558720" cy="51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8FCB8942-932B-888E-B728-EEFA67D62E96}"/>
                    </a:ext>
                  </a:extLst>
                </p14:cNvPr>
                <p14:cNvContentPartPr/>
                <p14:nvPr/>
              </p14:nvContentPartPr>
              <p14:xfrm>
                <a:off x="657381" y="544002"/>
                <a:ext cx="149760" cy="35172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8FCB8942-932B-888E-B728-EEFA67D62E96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53061" y="539682"/>
                  <a:ext cx="15840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45550CB-71C3-DEE3-73D4-DCC01216F35B}"/>
                    </a:ext>
                  </a:extLst>
                </p14:cNvPr>
                <p14:cNvContentPartPr/>
                <p14:nvPr/>
              </p14:nvContentPartPr>
              <p14:xfrm>
                <a:off x="873741" y="715722"/>
                <a:ext cx="180000" cy="2610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45550CB-71C3-DEE3-73D4-DCC01216F35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69421" y="711402"/>
                  <a:ext cx="18864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C0E25C6-9674-7B50-B2ED-0D7D746E8518}"/>
                    </a:ext>
                  </a:extLst>
                </p14:cNvPr>
                <p14:cNvContentPartPr/>
                <p14:nvPr/>
              </p14:nvContentPartPr>
              <p14:xfrm>
                <a:off x="495021" y="524562"/>
                <a:ext cx="142560" cy="5119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C0E25C6-9674-7B50-B2ED-0D7D746E851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90701" y="520242"/>
                  <a:ext cx="151200" cy="52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730A528-022D-29B6-5594-A91323EB5628}"/>
              </a:ext>
            </a:extLst>
          </p:cNvPr>
          <p:cNvGrpSpPr/>
          <p:nvPr/>
        </p:nvGrpSpPr>
        <p:grpSpPr>
          <a:xfrm>
            <a:off x="1263621" y="578202"/>
            <a:ext cx="781200" cy="642240"/>
            <a:chOff x="1263621" y="578202"/>
            <a:chExt cx="781200" cy="64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A4A0A64-E7CC-A34D-774F-587F7123281B}"/>
                    </a:ext>
                  </a:extLst>
                </p14:cNvPr>
                <p14:cNvContentPartPr/>
                <p14:nvPr/>
              </p14:nvContentPartPr>
              <p14:xfrm>
                <a:off x="1263621" y="578202"/>
                <a:ext cx="62640" cy="49284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A4A0A64-E7CC-A34D-774F-587F7123281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59301" y="573882"/>
                  <a:ext cx="71280" cy="50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66971F7-2927-790F-E3B9-9240CFBAE680}"/>
                    </a:ext>
                  </a:extLst>
                </p14:cNvPr>
                <p14:cNvContentPartPr/>
                <p14:nvPr/>
              </p14:nvContentPartPr>
              <p14:xfrm>
                <a:off x="1492221" y="981402"/>
                <a:ext cx="360" cy="2390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66971F7-2927-790F-E3B9-9240CFBAE68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487901" y="977082"/>
                  <a:ext cx="900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BC1DA51-5BBB-F018-B060-35D2250F900A}"/>
                    </a:ext>
                  </a:extLst>
                </p14:cNvPr>
                <p14:cNvContentPartPr/>
                <p14:nvPr/>
              </p14:nvContentPartPr>
              <p14:xfrm>
                <a:off x="1629741" y="1031082"/>
                <a:ext cx="176040" cy="1270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BC1DA51-5BBB-F018-B060-35D2250F900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625421" y="1026762"/>
                  <a:ext cx="18468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C83A98B-9C22-9B4D-D104-5A9818643973}"/>
                    </a:ext>
                  </a:extLst>
                </p14:cNvPr>
                <p14:cNvContentPartPr/>
                <p14:nvPr/>
              </p14:nvContentPartPr>
              <p14:xfrm>
                <a:off x="1761141" y="658482"/>
                <a:ext cx="214920" cy="147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C83A98B-9C22-9B4D-D104-5A981864397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756821" y="654162"/>
                  <a:ext cx="2235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31880BB-71BC-C09F-8D0C-7E6CBFBD54CF}"/>
                    </a:ext>
                  </a:extLst>
                </p14:cNvPr>
                <p14:cNvContentPartPr/>
                <p14:nvPr/>
              </p14:nvContentPartPr>
              <p14:xfrm>
                <a:off x="1801821" y="779442"/>
                <a:ext cx="243000" cy="3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31880BB-71BC-C09F-8D0C-7E6CBFBD54C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797501" y="775122"/>
                  <a:ext cx="25164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6C1A914-6C9A-45E8-0EE7-704647D86040}"/>
                  </a:ext>
                </a:extLst>
              </p14:cNvPr>
              <p14:cNvContentPartPr/>
              <p14:nvPr/>
            </p14:nvContentPartPr>
            <p14:xfrm>
              <a:off x="2702901" y="456882"/>
              <a:ext cx="191880" cy="35892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6C1A914-6C9A-45E8-0EE7-704647D8604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698581" y="452562"/>
                <a:ext cx="200520" cy="367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4E9429DE-3393-5F4F-FE59-4BB11729C855}"/>
              </a:ext>
            </a:extLst>
          </p:cNvPr>
          <p:cNvGrpSpPr/>
          <p:nvPr/>
        </p:nvGrpSpPr>
        <p:grpSpPr>
          <a:xfrm>
            <a:off x="5311101" y="443562"/>
            <a:ext cx="298080" cy="716400"/>
            <a:chOff x="5311101" y="443562"/>
            <a:chExt cx="298080" cy="71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0E2AA3B-6BFB-6440-F78D-415605EAB62D}"/>
                    </a:ext>
                  </a:extLst>
                </p14:cNvPr>
                <p14:cNvContentPartPr/>
                <p14:nvPr/>
              </p14:nvContentPartPr>
              <p14:xfrm>
                <a:off x="5311101" y="443562"/>
                <a:ext cx="108360" cy="3722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0E2AA3B-6BFB-6440-F78D-415605EAB62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306781" y="439242"/>
                  <a:ext cx="11700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8620AEE-A5E8-E073-473F-66AE29AFE2CC}"/>
                    </a:ext>
                  </a:extLst>
                </p14:cNvPr>
                <p14:cNvContentPartPr/>
                <p14:nvPr/>
              </p14:nvContentPartPr>
              <p14:xfrm>
                <a:off x="5483541" y="871602"/>
                <a:ext cx="125640" cy="2883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8620AEE-A5E8-E073-473F-66AE29AFE2C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479221" y="867282"/>
                  <a:ext cx="134280" cy="297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4ED24C0-DA96-54D3-2BFB-7F33850CE54D}"/>
                  </a:ext>
                </a:extLst>
              </p14:cNvPr>
              <p14:cNvContentPartPr/>
              <p14:nvPr/>
            </p14:nvContentPartPr>
            <p14:xfrm>
              <a:off x="2380341" y="4372242"/>
              <a:ext cx="360" cy="25056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4ED24C0-DA96-54D3-2BFB-7F33850CE54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376021" y="4367922"/>
                <a:ext cx="9000" cy="25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12975BC8-3FE4-AB98-DD1C-07C7AC97622B}"/>
                  </a:ext>
                </a:extLst>
              </p14:cNvPr>
              <p14:cNvContentPartPr/>
              <p14:nvPr/>
            </p14:nvContentPartPr>
            <p14:xfrm>
              <a:off x="2124381" y="4410402"/>
              <a:ext cx="33840" cy="26208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12975BC8-3FE4-AB98-DD1C-07C7AC97622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120061" y="4406082"/>
                <a:ext cx="4248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647F2DB-8E85-D37F-1375-1DB6A21BED5B}"/>
                  </a:ext>
                </a:extLst>
              </p14:cNvPr>
              <p14:cNvContentPartPr/>
              <p14:nvPr/>
            </p14:nvContentPartPr>
            <p14:xfrm>
              <a:off x="1748181" y="4517682"/>
              <a:ext cx="188640" cy="19224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647F2DB-8E85-D37F-1375-1DB6A21BED5B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743861" y="4513362"/>
                <a:ext cx="197280" cy="200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097EECEF-6926-69B0-1B3B-DB32D1C78CD0}"/>
              </a:ext>
            </a:extLst>
          </p:cNvPr>
          <p:cNvGrpSpPr/>
          <p:nvPr/>
        </p:nvGrpSpPr>
        <p:grpSpPr>
          <a:xfrm>
            <a:off x="1263621" y="4289442"/>
            <a:ext cx="268920" cy="333360"/>
            <a:chOff x="1263621" y="4289442"/>
            <a:chExt cx="268920" cy="33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E88C994E-8E6F-E1BC-37E1-A45443F2AC09}"/>
                    </a:ext>
                  </a:extLst>
                </p14:cNvPr>
                <p14:cNvContentPartPr/>
                <p14:nvPr/>
              </p14:nvContentPartPr>
              <p14:xfrm>
                <a:off x="1452261" y="4329402"/>
                <a:ext cx="80280" cy="2311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E88C994E-8E6F-E1BC-37E1-A45443F2AC0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447941" y="4325082"/>
                  <a:ext cx="8892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AACF41A-E032-B7E8-03FE-59FC1A789B66}"/>
                    </a:ext>
                  </a:extLst>
                </p14:cNvPr>
                <p14:cNvContentPartPr/>
                <p14:nvPr/>
              </p14:nvContentPartPr>
              <p14:xfrm>
                <a:off x="1263621" y="4289442"/>
                <a:ext cx="60840" cy="3333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AACF41A-E032-B7E8-03FE-59FC1A789B6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259301" y="4285122"/>
                  <a:ext cx="69480" cy="34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1BED938-47D5-A8BF-5E0F-ABADE075E8AA}"/>
                  </a:ext>
                </a:extLst>
              </p14:cNvPr>
              <p14:cNvContentPartPr/>
              <p14:nvPr/>
            </p14:nvContentPartPr>
            <p14:xfrm>
              <a:off x="926661" y="4262442"/>
              <a:ext cx="145800" cy="47844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1BED938-47D5-A8BF-5E0F-ABADE075E8A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922341" y="4258122"/>
                <a:ext cx="154440" cy="48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D9ABFF56-6594-707E-5469-5C0DB00E814A}"/>
              </a:ext>
            </a:extLst>
          </p:cNvPr>
          <p:cNvGrpSpPr/>
          <p:nvPr/>
        </p:nvGrpSpPr>
        <p:grpSpPr>
          <a:xfrm>
            <a:off x="2581581" y="4340202"/>
            <a:ext cx="320760" cy="580680"/>
            <a:chOff x="2581581" y="4340202"/>
            <a:chExt cx="320760" cy="58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3795B46-6FA6-D4BB-C29C-8D11FE10BAFE}"/>
                    </a:ext>
                  </a:extLst>
                </p14:cNvPr>
                <p14:cNvContentPartPr/>
                <p14:nvPr/>
              </p14:nvContentPartPr>
              <p14:xfrm>
                <a:off x="2581581" y="4340202"/>
                <a:ext cx="138600" cy="4237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73795B46-6FA6-D4BB-C29C-8D11FE10BAF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577261" y="4335882"/>
                  <a:ext cx="14724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98F29B0-826D-DC5E-04FB-165BC3986053}"/>
                    </a:ext>
                  </a:extLst>
                </p14:cNvPr>
                <p14:cNvContentPartPr/>
                <p14:nvPr/>
              </p14:nvContentPartPr>
              <p14:xfrm>
                <a:off x="2769861" y="4789842"/>
                <a:ext cx="132480" cy="1310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98F29B0-826D-DC5E-04FB-165BC398605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765541" y="4785522"/>
                  <a:ext cx="141120" cy="13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58564CF-DD6D-1179-9A2B-30B907A63091}"/>
              </a:ext>
            </a:extLst>
          </p:cNvPr>
          <p:cNvGrpSpPr/>
          <p:nvPr/>
        </p:nvGrpSpPr>
        <p:grpSpPr>
          <a:xfrm>
            <a:off x="3049221" y="4464402"/>
            <a:ext cx="232200" cy="147960"/>
            <a:chOff x="3049221" y="4464402"/>
            <a:chExt cx="232200" cy="14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6047E21-6085-6020-B076-F74421D0DD43}"/>
                    </a:ext>
                  </a:extLst>
                </p14:cNvPr>
                <p14:cNvContentPartPr/>
                <p14:nvPr/>
              </p14:nvContentPartPr>
              <p14:xfrm>
                <a:off x="3049221" y="4464402"/>
                <a:ext cx="128160" cy="3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6047E21-6085-6020-B076-F74421D0DD4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044901" y="4460082"/>
                  <a:ext cx="1368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0D3CC69-A01B-A626-7EF9-C50B5909BE24}"/>
                    </a:ext>
                  </a:extLst>
                </p14:cNvPr>
                <p14:cNvContentPartPr/>
                <p14:nvPr/>
              </p14:nvContentPartPr>
              <p14:xfrm>
                <a:off x="3106101" y="4554762"/>
                <a:ext cx="175320" cy="576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0D3CC69-A01B-A626-7EF9-C50B5909BE2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101781" y="4550442"/>
                  <a:ext cx="183960" cy="6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B4336DF-AEBA-D168-1AA6-C488610612C1}"/>
                  </a:ext>
                </a:extLst>
              </p14:cNvPr>
              <p14:cNvContentPartPr/>
              <p14:nvPr/>
            </p14:nvContentPartPr>
            <p14:xfrm>
              <a:off x="3724581" y="4410402"/>
              <a:ext cx="250200" cy="31356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B4336DF-AEBA-D168-1AA6-C488610612C1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720261" y="4406082"/>
                <a:ext cx="258840" cy="322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6C44AC01-87D9-46B4-E61A-0AA914DE2B25}"/>
              </a:ext>
            </a:extLst>
          </p:cNvPr>
          <p:cNvGrpSpPr/>
          <p:nvPr/>
        </p:nvGrpSpPr>
        <p:grpSpPr>
          <a:xfrm>
            <a:off x="5889621" y="4437402"/>
            <a:ext cx="351000" cy="603720"/>
            <a:chOff x="5889621" y="4437402"/>
            <a:chExt cx="351000" cy="60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C106A28-D713-FBEF-2B99-22F39096357E}"/>
                    </a:ext>
                  </a:extLst>
                </p14:cNvPr>
                <p14:cNvContentPartPr/>
                <p14:nvPr/>
              </p14:nvContentPartPr>
              <p14:xfrm>
                <a:off x="5889621" y="4437402"/>
                <a:ext cx="99000" cy="3258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C106A28-D713-FBEF-2B99-22F39096357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885301" y="4433082"/>
                  <a:ext cx="10764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19F1397-E946-2B62-5C4B-F66C39E8130E}"/>
                    </a:ext>
                  </a:extLst>
                </p14:cNvPr>
                <p14:cNvContentPartPr/>
                <p14:nvPr/>
              </p14:nvContentPartPr>
              <p14:xfrm>
                <a:off x="6093741" y="4744122"/>
                <a:ext cx="146880" cy="2970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19F1397-E946-2B62-5C4B-F66C39E8130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089421" y="4739802"/>
                  <a:ext cx="155520" cy="30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57ADF8B-EFFA-CA2F-EE94-4393D584509E}"/>
                  </a:ext>
                </a:extLst>
              </p14:cNvPr>
              <p14:cNvContentPartPr/>
              <p14:nvPr/>
            </p14:nvContentPartPr>
            <p14:xfrm>
              <a:off x="7384680" y="5214960"/>
              <a:ext cx="527400" cy="8964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57ADF8B-EFFA-CA2F-EE94-4393D584509E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7368840" y="5151600"/>
                <a:ext cx="558720" cy="21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08B222BE-6759-F446-7FC8-CEC318ED6E09}"/>
                  </a:ext>
                </a:extLst>
              </p14:cNvPr>
              <p14:cNvContentPartPr/>
              <p14:nvPr/>
            </p14:nvContentPartPr>
            <p14:xfrm>
              <a:off x="6536520" y="5179320"/>
              <a:ext cx="572040" cy="16992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08B222BE-6759-F446-7FC8-CEC318ED6E09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520680" y="5115960"/>
                <a:ext cx="603360" cy="29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F83C6CD0-4CBB-F501-1BBD-0D5F1C751164}"/>
                  </a:ext>
                </a:extLst>
              </p14:cNvPr>
              <p14:cNvContentPartPr/>
              <p14:nvPr/>
            </p14:nvContentPartPr>
            <p14:xfrm>
              <a:off x="1803960" y="455400"/>
              <a:ext cx="6152760" cy="569736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F83C6CD0-4CBB-F501-1BBD-0D5F1C751164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794600" y="446040"/>
                <a:ext cx="6171480" cy="571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6802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673E200-2A8B-DE39-AA51-FDD3C64086F0}"/>
                  </a:ext>
                </a:extLst>
              </p14:cNvPr>
              <p14:cNvContentPartPr/>
              <p14:nvPr/>
            </p14:nvContentPartPr>
            <p14:xfrm>
              <a:off x="618141" y="389562"/>
              <a:ext cx="360" cy="236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673E200-2A8B-DE39-AA51-FDD3C64086F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3821" y="385242"/>
                <a:ext cx="9000" cy="24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9F9E99B4-26FC-6B68-2BEA-F9742CC11666}"/>
              </a:ext>
            </a:extLst>
          </p:cNvPr>
          <p:cNvGrpSpPr/>
          <p:nvPr/>
        </p:nvGrpSpPr>
        <p:grpSpPr>
          <a:xfrm>
            <a:off x="766461" y="376602"/>
            <a:ext cx="539640" cy="469440"/>
            <a:chOff x="766461" y="376602"/>
            <a:chExt cx="539640" cy="46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952E58A-9168-036D-5C97-C0628F056908}"/>
                    </a:ext>
                  </a:extLst>
                </p14:cNvPr>
                <p14:cNvContentPartPr/>
                <p14:nvPr/>
              </p14:nvContentPartPr>
              <p14:xfrm>
                <a:off x="766461" y="466242"/>
                <a:ext cx="119520" cy="1566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952E58A-9168-036D-5C97-C0628F05690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62141" y="461922"/>
                  <a:ext cx="1281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8C316D65-C9E3-525A-8F1D-D88C25DA6DD6}"/>
                    </a:ext>
                  </a:extLst>
                </p14:cNvPr>
                <p14:cNvContentPartPr/>
                <p14:nvPr/>
              </p14:nvContentPartPr>
              <p14:xfrm>
                <a:off x="993261" y="443202"/>
                <a:ext cx="122760" cy="19908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8C316D65-C9E3-525A-8F1D-D88C25DA6DD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88941" y="438882"/>
                  <a:ext cx="1314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E951D58-DBB8-DC4F-B983-3E9EAAB17955}"/>
                    </a:ext>
                  </a:extLst>
                </p14:cNvPr>
                <p14:cNvContentPartPr/>
                <p14:nvPr/>
              </p14:nvContentPartPr>
              <p14:xfrm>
                <a:off x="1089381" y="497562"/>
                <a:ext cx="29520" cy="57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E951D58-DBB8-DC4F-B983-3E9EAAB1795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85061" y="493242"/>
                  <a:ext cx="3816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0C6CAC6-2518-0FBC-9637-B739D9FDDF67}"/>
                    </a:ext>
                  </a:extLst>
                </p14:cNvPr>
                <p14:cNvContentPartPr/>
                <p14:nvPr/>
              </p14:nvContentPartPr>
              <p14:xfrm>
                <a:off x="1233021" y="376602"/>
                <a:ext cx="73080" cy="4694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0C6CAC6-2518-0FBC-9637-B739D9FDDF6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228701" y="372282"/>
                  <a:ext cx="81720" cy="47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53C29F5-DBBD-5651-C130-8106F2048474}"/>
                  </a:ext>
                </a:extLst>
              </p14:cNvPr>
              <p14:cNvContentPartPr/>
              <p14:nvPr/>
            </p14:nvContentPartPr>
            <p14:xfrm>
              <a:off x="362901" y="308922"/>
              <a:ext cx="144360" cy="43524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53C29F5-DBBD-5651-C130-8106F204847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58581" y="304602"/>
                <a:ext cx="153000" cy="44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40A9475-32F6-A31F-07B6-1ACEFF43E9D6}"/>
                  </a:ext>
                </a:extLst>
              </p14:cNvPr>
              <p14:cNvContentPartPr/>
              <p14:nvPr/>
            </p14:nvContentPartPr>
            <p14:xfrm>
              <a:off x="1428501" y="736962"/>
              <a:ext cx="146160" cy="2750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40A9475-32F6-A31F-07B6-1ACEFF43E9D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24181" y="732642"/>
                <a:ext cx="154800" cy="283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24BD6171-D23F-1CD8-EF0D-3C43C7697395}"/>
              </a:ext>
            </a:extLst>
          </p:cNvPr>
          <p:cNvGrpSpPr/>
          <p:nvPr/>
        </p:nvGrpSpPr>
        <p:grpSpPr>
          <a:xfrm>
            <a:off x="1801821" y="537522"/>
            <a:ext cx="275400" cy="95760"/>
            <a:chOff x="1801821" y="537522"/>
            <a:chExt cx="275400" cy="9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98098961-95AD-924B-48EB-8C2E0BDB3B16}"/>
                    </a:ext>
                  </a:extLst>
                </p14:cNvPr>
                <p14:cNvContentPartPr/>
                <p14:nvPr/>
              </p14:nvContentPartPr>
              <p14:xfrm>
                <a:off x="1801821" y="537522"/>
                <a:ext cx="139320" cy="3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98098961-95AD-924B-48EB-8C2E0BDB3B1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797501" y="533202"/>
                  <a:ext cx="14796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26FB241-CCF2-9AAD-5E4A-F938712FE03E}"/>
                    </a:ext>
                  </a:extLst>
                </p14:cNvPr>
                <p14:cNvContentPartPr/>
                <p14:nvPr/>
              </p14:nvContentPartPr>
              <p14:xfrm>
                <a:off x="1815141" y="604842"/>
                <a:ext cx="262080" cy="284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26FB241-CCF2-9AAD-5E4A-F938712FE03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810821" y="600522"/>
                  <a:ext cx="270720" cy="3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BE7D559-4352-1ADA-D61C-97346A699F40}"/>
                  </a:ext>
                </a:extLst>
              </p14:cNvPr>
              <p14:cNvContentPartPr/>
              <p14:nvPr/>
            </p14:nvContentPartPr>
            <p14:xfrm>
              <a:off x="2633421" y="268602"/>
              <a:ext cx="103320" cy="34020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BE7D559-4352-1ADA-D61C-97346A699F4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629101" y="264282"/>
                <a:ext cx="111960" cy="348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34AA28E6-8458-EB68-085A-396C8399E36A}"/>
              </a:ext>
            </a:extLst>
          </p:cNvPr>
          <p:cNvGrpSpPr/>
          <p:nvPr/>
        </p:nvGrpSpPr>
        <p:grpSpPr>
          <a:xfrm>
            <a:off x="6091221" y="268602"/>
            <a:ext cx="179280" cy="608040"/>
            <a:chOff x="6091221" y="268602"/>
            <a:chExt cx="179280" cy="60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8A6231D9-FA77-D20E-C5E2-2DBAFFCFF752}"/>
                    </a:ext>
                  </a:extLst>
                </p14:cNvPr>
                <p14:cNvContentPartPr/>
                <p14:nvPr/>
              </p14:nvContentPartPr>
              <p14:xfrm>
                <a:off x="6091221" y="268602"/>
                <a:ext cx="83520" cy="3657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8A6231D9-FA77-D20E-C5E2-2DBAFFCFF75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086901" y="264282"/>
                  <a:ext cx="9216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45BFCE0-E1EA-A044-C123-AFEEA5EA200C}"/>
                    </a:ext>
                  </a:extLst>
                </p14:cNvPr>
                <p14:cNvContentPartPr/>
                <p14:nvPr/>
              </p14:nvContentPartPr>
              <p14:xfrm>
                <a:off x="6206421" y="754602"/>
                <a:ext cx="64080" cy="1220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45BFCE0-E1EA-A044-C123-AFEEA5EA200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202101" y="750282"/>
                  <a:ext cx="72720" cy="13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7167153-6405-E579-501B-9F6F8D1B15CB}"/>
              </a:ext>
            </a:extLst>
          </p:cNvPr>
          <p:cNvGrpSpPr/>
          <p:nvPr/>
        </p:nvGrpSpPr>
        <p:grpSpPr>
          <a:xfrm>
            <a:off x="3092781" y="2998482"/>
            <a:ext cx="202680" cy="380160"/>
            <a:chOff x="3092781" y="2998482"/>
            <a:chExt cx="202680" cy="38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2E96731-0F3D-BA87-5C0E-1B0C60B2F0FA}"/>
                    </a:ext>
                  </a:extLst>
                </p14:cNvPr>
                <p14:cNvContentPartPr/>
                <p14:nvPr/>
              </p14:nvContentPartPr>
              <p14:xfrm>
                <a:off x="3276021" y="3025122"/>
                <a:ext cx="19440" cy="2444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2E96731-0F3D-BA87-5C0E-1B0C60B2F0F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271701" y="3020802"/>
                  <a:ext cx="2808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21A2D06-71D3-E2D4-8CDB-CDBE2F36A27F}"/>
                    </a:ext>
                  </a:extLst>
                </p14:cNvPr>
                <p14:cNvContentPartPr/>
                <p14:nvPr/>
              </p14:nvContentPartPr>
              <p14:xfrm>
                <a:off x="3092781" y="2998482"/>
                <a:ext cx="68040" cy="3801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21A2D06-71D3-E2D4-8CDB-CDBE2F36A27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088461" y="2994162"/>
                  <a:ext cx="76680" cy="38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FC4BD0E-E690-BBBA-B98D-938111A37554}"/>
                  </a:ext>
                </a:extLst>
              </p14:cNvPr>
              <p14:cNvContentPartPr/>
              <p14:nvPr/>
            </p14:nvContentPartPr>
            <p14:xfrm>
              <a:off x="2739981" y="3159762"/>
              <a:ext cx="127800" cy="15156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FC4BD0E-E690-BBBA-B98D-938111A3755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735661" y="3155442"/>
                <a:ext cx="136440" cy="160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D7201B7E-396D-B697-EAFD-84C7E703C0B1}"/>
              </a:ext>
            </a:extLst>
          </p:cNvPr>
          <p:cNvGrpSpPr/>
          <p:nvPr/>
        </p:nvGrpSpPr>
        <p:grpSpPr>
          <a:xfrm>
            <a:off x="2045541" y="2998482"/>
            <a:ext cx="349560" cy="354960"/>
            <a:chOff x="2045541" y="2998482"/>
            <a:chExt cx="349560" cy="35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9285456-1027-75C0-638A-39017DE901E3}"/>
                    </a:ext>
                  </a:extLst>
                </p14:cNvPr>
                <p14:cNvContentPartPr/>
                <p14:nvPr/>
              </p14:nvContentPartPr>
              <p14:xfrm>
                <a:off x="2339661" y="2998482"/>
                <a:ext cx="55440" cy="3549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9285456-1027-75C0-638A-39017DE901E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335341" y="2994162"/>
                  <a:ext cx="6408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D0B6E82-553D-1239-7468-BB292B8E197E}"/>
                    </a:ext>
                  </a:extLst>
                </p14:cNvPr>
                <p14:cNvContentPartPr/>
                <p14:nvPr/>
              </p14:nvContentPartPr>
              <p14:xfrm>
                <a:off x="2045541" y="3172362"/>
                <a:ext cx="151200" cy="1674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D0B6E82-553D-1239-7468-BB292B8E197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041221" y="3168042"/>
                  <a:ext cx="159840" cy="176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3188B231-BAB8-FB69-06F1-52FA9C3FBC68}"/>
                  </a:ext>
                </a:extLst>
              </p14:cNvPr>
              <p14:cNvContentPartPr/>
              <p14:nvPr/>
            </p14:nvContentPartPr>
            <p14:xfrm>
              <a:off x="1681581" y="3197922"/>
              <a:ext cx="145800" cy="15120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3188B231-BAB8-FB69-06F1-52FA9C3FBC6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677261" y="3193602"/>
                <a:ext cx="154440" cy="15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F5C5C8DC-E3D1-1573-F321-0EE9165F804B}"/>
                  </a:ext>
                </a:extLst>
              </p14:cNvPr>
              <p14:cNvContentPartPr/>
              <p14:nvPr/>
            </p14:nvContentPartPr>
            <p14:xfrm>
              <a:off x="1331301" y="2980482"/>
              <a:ext cx="66600" cy="38700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F5C5C8DC-E3D1-1573-F321-0EE9165F804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326981" y="2976162"/>
                <a:ext cx="75240" cy="39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E0C51745-0060-9EA9-BE22-F3D1821BA9D8}"/>
                  </a:ext>
                </a:extLst>
              </p14:cNvPr>
              <p14:cNvContentPartPr/>
              <p14:nvPr/>
            </p14:nvContentPartPr>
            <p14:xfrm>
              <a:off x="1091181" y="2929722"/>
              <a:ext cx="65880" cy="63576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E0C51745-0060-9EA9-BE22-F3D1821BA9D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086861" y="2925402"/>
                <a:ext cx="74520" cy="6444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5951888F-17DA-86D9-A325-B69ECD96F80F}"/>
              </a:ext>
            </a:extLst>
          </p:cNvPr>
          <p:cNvGrpSpPr/>
          <p:nvPr/>
        </p:nvGrpSpPr>
        <p:grpSpPr>
          <a:xfrm>
            <a:off x="3644301" y="2975442"/>
            <a:ext cx="603360" cy="616680"/>
            <a:chOff x="3644301" y="2975442"/>
            <a:chExt cx="603360" cy="61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B798507D-BE54-D9D9-7257-3E08C7AA4607}"/>
                    </a:ext>
                  </a:extLst>
                </p14:cNvPr>
                <p14:cNvContentPartPr/>
                <p14:nvPr/>
              </p14:nvContentPartPr>
              <p14:xfrm>
                <a:off x="3644301" y="2975442"/>
                <a:ext cx="69840" cy="44964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798507D-BE54-D9D9-7257-3E08C7AA460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639981" y="2971122"/>
                  <a:ext cx="78480" cy="45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431137C-776A-9A6E-31D5-3B21D8D6DD9D}"/>
                    </a:ext>
                  </a:extLst>
                </p14:cNvPr>
                <p14:cNvContentPartPr/>
                <p14:nvPr/>
              </p14:nvContentPartPr>
              <p14:xfrm>
                <a:off x="3872541" y="3461442"/>
                <a:ext cx="99720" cy="13068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431137C-776A-9A6E-31D5-3B21D8D6DD9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868221" y="3457122"/>
                  <a:ext cx="1083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D65CECAB-B5F0-4BAF-ABB8-E2E555FC37F0}"/>
                    </a:ext>
                  </a:extLst>
                </p14:cNvPr>
                <p14:cNvContentPartPr/>
                <p14:nvPr/>
              </p14:nvContentPartPr>
              <p14:xfrm>
                <a:off x="4101141" y="3240402"/>
                <a:ext cx="102240" cy="3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D65CECAB-B5F0-4BAF-ABB8-E2E555FC37F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096821" y="3236082"/>
                  <a:ext cx="11088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B542939-33B3-3E88-23CD-78F8D0442AD1}"/>
                    </a:ext>
                  </a:extLst>
                </p14:cNvPr>
                <p14:cNvContentPartPr/>
                <p14:nvPr/>
              </p14:nvContentPartPr>
              <p14:xfrm>
                <a:off x="4047141" y="3321402"/>
                <a:ext cx="200520" cy="147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B542939-33B3-3E88-23CD-78F8D0442AD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042821" y="3316722"/>
                  <a:ext cx="209160" cy="23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97E4246A-670B-2688-63E4-1B54B2EFF729}"/>
                  </a:ext>
                </a:extLst>
              </p14:cNvPr>
              <p14:cNvContentPartPr/>
              <p14:nvPr/>
            </p14:nvContentPartPr>
            <p14:xfrm>
              <a:off x="4815021" y="3097842"/>
              <a:ext cx="114120" cy="31896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97E4246A-670B-2688-63E4-1B54B2EFF729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810701" y="3093522"/>
                <a:ext cx="122760" cy="32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B0FAEA6B-C190-1EDD-7E49-5D5ACD33B9A3}"/>
                  </a:ext>
                </a:extLst>
              </p14:cNvPr>
              <p14:cNvContentPartPr/>
              <p14:nvPr/>
            </p14:nvContentPartPr>
            <p14:xfrm>
              <a:off x="7543461" y="2971482"/>
              <a:ext cx="61560" cy="29268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B0FAEA6B-C190-1EDD-7E49-5D5ACD33B9A3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7539141" y="2967162"/>
                <a:ext cx="70200" cy="301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DD088786-C419-EFFE-1D47-847E65A5CC07}"/>
              </a:ext>
            </a:extLst>
          </p:cNvPr>
          <p:cNvGrpSpPr/>
          <p:nvPr/>
        </p:nvGrpSpPr>
        <p:grpSpPr>
          <a:xfrm>
            <a:off x="7744701" y="3374322"/>
            <a:ext cx="232200" cy="188280"/>
            <a:chOff x="7744701" y="3374322"/>
            <a:chExt cx="232200" cy="18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C8E13B3-B914-19FD-DED4-6B19A99B7CD3}"/>
                    </a:ext>
                  </a:extLst>
                </p14:cNvPr>
                <p14:cNvContentPartPr/>
                <p14:nvPr/>
              </p14:nvContentPartPr>
              <p14:xfrm>
                <a:off x="7744701" y="3374322"/>
                <a:ext cx="18360" cy="1530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C8E13B3-B914-19FD-DED4-6B19A99B7CD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740381" y="3370002"/>
                  <a:ext cx="270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C721972-D2F7-993F-A8C0-A6819DC3514B}"/>
                    </a:ext>
                  </a:extLst>
                </p14:cNvPr>
                <p14:cNvContentPartPr/>
                <p14:nvPr/>
              </p14:nvContentPartPr>
              <p14:xfrm>
                <a:off x="7879701" y="3452802"/>
                <a:ext cx="97200" cy="1098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C721972-D2F7-993F-A8C0-A6819DC3514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875381" y="3448482"/>
                  <a:ext cx="105840" cy="11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108E7D7C-134F-2904-017F-937F8C7BB61C}"/>
                  </a:ext>
                </a:extLst>
              </p14:cNvPr>
              <p14:cNvContentPartPr/>
              <p14:nvPr/>
            </p14:nvContentPartPr>
            <p14:xfrm>
              <a:off x="1741320" y="285840"/>
              <a:ext cx="8697960" cy="478656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108E7D7C-134F-2904-017F-937F8C7BB61C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731960" y="276480"/>
                <a:ext cx="8716680" cy="480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9956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D07EA4D-6C51-D8FD-154C-B0F5176FF813}"/>
                  </a:ext>
                </a:extLst>
              </p14:cNvPr>
              <p14:cNvContentPartPr/>
              <p14:nvPr/>
            </p14:nvContentPartPr>
            <p14:xfrm>
              <a:off x="774741" y="442842"/>
              <a:ext cx="160200" cy="3214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D07EA4D-6C51-D8FD-154C-B0F5176FF81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0421" y="438522"/>
                <a:ext cx="168840" cy="33012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0F68D873-4FAD-84EF-5EE1-645A5A20ED2F}"/>
              </a:ext>
            </a:extLst>
          </p:cNvPr>
          <p:cNvGrpSpPr/>
          <p:nvPr/>
        </p:nvGrpSpPr>
        <p:grpSpPr>
          <a:xfrm>
            <a:off x="1185141" y="430242"/>
            <a:ext cx="403560" cy="362520"/>
            <a:chOff x="1185141" y="430242"/>
            <a:chExt cx="403560" cy="36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00C431D-DF9F-2CE0-0311-144F24529CB8}"/>
                    </a:ext>
                  </a:extLst>
                </p14:cNvPr>
                <p14:cNvContentPartPr/>
                <p14:nvPr/>
              </p14:nvContentPartPr>
              <p14:xfrm>
                <a:off x="1185141" y="447522"/>
                <a:ext cx="177120" cy="3326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00C431D-DF9F-2CE0-0311-144F24529CB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180821" y="443202"/>
                  <a:ext cx="18576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3F7B12C-5A35-6121-0BF6-26CF902DF801}"/>
                    </a:ext>
                  </a:extLst>
                </p14:cNvPr>
                <p14:cNvContentPartPr/>
                <p14:nvPr/>
              </p14:nvContentPartPr>
              <p14:xfrm>
                <a:off x="1479261" y="430242"/>
                <a:ext cx="109440" cy="36252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3F7B12C-5A35-6121-0BF6-26CF902DF80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474941" y="425922"/>
                  <a:ext cx="118080" cy="371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F5C26E1-8D8D-E857-C142-EA6498047CFA}"/>
                  </a:ext>
                </a:extLst>
              </p14:cNvPr>
              <p14:cNvContentPartPr/>
              <p14:nvPr/>
            </p14:nvContentPartPr>
            <p14:xfrm>
              <a:off x="442101" y="416562"/>
              <a:ext cx="90360" cy="3405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F5C26E1-8D8D-E857-C142-EA6498047CF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7781" y="412242"/>
                <a:ext cx="99000" cy="34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2032DD0-1E6F-ED99-EEF0-6CBF8474D768}"/>
                  </a:ext>
                </a:extLst>
              </p14:cNvPr>
              <p14:cNvContentPartPr/>
              <p14:nvPr/>
            </p14:nvContentPartPr>
            <p14:xfrm>
              <a:off x="1788141" y="685482"/>
              <a:ext cx="14760" cy="1954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2032DD0-1E6F-ED99-EEF0-6CBF8474D76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83821" y="681162"/>
                <a:ext cx="23400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C596583-07F4-1D11-7166-1D5851AC6ED7}"/>
                  </a:ext>
                </a:extLst>
              </p14:cNvPr>
              <p14:cNvContentPartPr/>
              <p14:nvPr/>
            </p14:nvContentPartPr>
            <p14:xfrm>
              <a:off x="1982541" y="765402"/>
              <a:ext cx="100080" cy="12240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C596583-07F4-1D11-7166-1D5851AC6ED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978221" y="761082"/>
                <a:ext cx="108720" cy="13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FFEE5588-37FF-F990-FEC7-485181BC3DA8}"/>
              </a:ext>
            </a:extLst>
          </p:cNvPr>
          <p:cNvGrpSpPr/>
          <p:nvPr/>
        </p:nvGrpSpPr>
        <p:grpSpPr>
          <a:xfrm>
            <a:off x="2541261" y="537522"/>
            <a:ext cx="199080" cy="94320"/>
            <a:chOff x="2541261" y="537522"/>
            <a:chExt cx="199080" cy="9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FD7C54F-437B-4020-0B0D-1844999977E8}"/>
                    </a:ext>
                  </a:extLst>
                </p14:cNvPr>
                <p14:cNvContentPartPr/>
                <p14:nvPr/>
              </p14:nvContentPartPr>
              <p14:xfrm>
                <a:off x="2541261" y="537522"/>
                <a:ext cx="175680" cy="3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FD7C54F-437B-4020-0B0D-1844999977E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536941" y="533202"/>
                  <a:ext cx="18432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A8259AC-4646-740A-FE54-6D715C412554}"/>
                    </a:ext>
                  </a:extLst>
                </p14:cNvPr>
                <p14:cNvContentPartPr/>
                <p14:nvPr/>
              </p14:nvContentPartPr>
              <p14:xfrm>
                <a:off x="2554581" y="631482"/>
                <a:ext cx="185760" cy="3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A8259AC-4646-740A-FE54-6D715C41255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550261" y="627162"/>
                  <a:ext cx="19440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FE824B0-5220-1BA2-C896-462106B0A589}"/>
                  </a:ext>
                </a:extLst>
              </p14:cNvPr>
              <p14:cNvContentPartPr/>
              <p14:nvPr/>
            </p14:nvContentPartPr>
            <p14:xfrm>
              <a:off x="4032021" y="335922"/>
              <a:ext cx="118080" cy="35064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FE824B0-5220-1BA2-C896-462106B0A58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027701" y="331602"/>
                <a:ext cx="126720" cy="35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406D190-3D33-B5DB-21F7-53411A4ED8B1}"/>
                  </a:ext>
                </a:extLst>
              </p14:cNvPr>
              <p14:cNvContentPartPr/>
              <p14:nvPr/>
            </p14:nvContentPartPr>
            <p14:xfrm>
              <a:off x="7522221" y="268602"/>
              <a:ext cx="21600" cy="3477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406D190-3D33-B5DB-21F7-53411A4ED8B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517901" y="264282"/>
                <a:ext cx="30240" cy="35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86538D4-16C1-DFDA-8D9F-AAD6C01FAE51}"/>
                  </a:ext>
                </a:extLst>
              </p14:cNvPr>
              <p14:cNvContentPartPr/>
              <p14:nvPr/>
            </p14:nvContentPartPr>
            <p14:xfrm>
              <a:off x="7718061" y="686562"/>
              <a:ext cx="119880" cy="14400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86538D4-16C1-DFDA-8D9F-AAD6C01FAE5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713741" y="682242"/>
                <a:ext cx="128520" cy="15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96621E7F-60B1-B178-EF6B-8BE15C443E6D}"/>
              </a:ext>
            </a:extLst>
          </p:cNvPr>
          <p:cNvGrpSpPr/>
          <p:nvPr/>
        </p:nvGrpSpPr>
        <p:grpSpPr>
          <a:xfrm>
            <a:off x="698781" y="3777882"/>
            <a:ext cx="627120" cy="381960"/>
            <a:chOff x="698781" y="3777882"/>
            <a:chExt cx="627120" cy="38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E67E7CF-ED1E-6677-5795-4DFECFF0D77A}"/>
                    </a:ext>
                  </a:extLst>
                </p14:cNvPr>
                <p14:cNvContentPartPr/>
                <p14:nvPr/>
              </p14:nvContentPartPr>
              <p14:xfrm>
                <a:off x="698781" y="3777882"/>
                <a:ext cx="319680" cy="2901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E67E7CF-ED1E-6677-5795-4DFECFF0D77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94461" y="3773562"/>
                  <a:ext cx="32832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1DC725C-CABC-5F7E-3CE5-7447FF77C5B0}"/>
                    </a:ext>
                  </a:extLst>
                </p14:cNvPr>
                <p14:cNvContentPartPr/>
                <p14:nvPr/>
              </p14:nvContentPartPr>
              <p14:xfrm>
                <a:off x="1183341" y="3861042"/>
                <a:ext cx="142560" cy="1620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1DC725C-CABC-5F7E-3CE5-7447FF77C5B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179021" y="3856722"/>
                  <a:ext cx="15120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2E0A20A-4D4F-580A-A6B3-8BDDF1A24277}"/>
                    </a:ext>
                  </a:extLst>
                </p14:cNvPr>
                <p14:cNvContentPartPr/>
                <p14:nvPr/>
              </p14:nvContentPartPr>
              <p14:xfrm>
                <a:off x="961581" y="3953562"/>
                <a:ext cx="87120" cy="3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2E0A20A-4D4F-580A-A6B3-8BDDF1A2427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57261" y="3949242"/>
                  <a:ext cx="9576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F9DA44E-0844-48EF-7106-977F9224E5AF}"/>
                    </a:ext>
                  </a:extLst>
                </p14:cNvPr>
                <p14:cNvContentPartPr/>
                <p14:nvPr/>
              </p14:nvContentPartPr>
              <p14:xfrm>
                <a:off x="927741" y="3980562"/>
                <a:ext cx="28440" cy="1792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F9DA44E-0844-48EF-7106-977F9224E5A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23421" y="3976242"/>
                  <a:ext cx="37080" cy="187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9536A2B-949B-5088-EF0F-7ABD980136D9}"/>
                  </a:ext>
                </a:extLst>
              </p14:cNvPr>
              <p14:cNvContentPartPr/>
              <p14:nvPr/>
            </p14:nvContentPartPr>
            <p14:xfrm>
              <a:off x="1642341" y="3670962"/>
              <a:ext cx="188640" cy="51228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9536A2B-949B-5088-EF0F-7ABD980136D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638021" y="3666642"/>
                <a:ext cx="197280" cy="52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16E4713-D983-4009-9B9C-771F5FE9EDEA}"/>
                  </a:ext>
                </a:extLst>
              </p14:cNvPr>
              <p14:cNvContentPartPr/>
              <p14:nvPr/>
            </p14:nvContentPartPr>
            <p14:xfrm>
              <a:off x="455781" y="3630642"/>
              <a:ext cx="98640" cy="46008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16E4713-D983-4009-9B9C-771F5FE9EDE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51461" y="3626322"/>
                <a:ext cx="107280" cy="468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12F3D56A-5F65-5252-8858-3ED04F714868}"/>
              </a:ext>
            </a:extLst>
          </p:cNvPr>
          <p:cNvGrpSpPr/>
          <p:nvPr/>
        </p:nvGrpSpPr>
        <p:grpSpPr>
          <a:xfrm>
            <a:off x="1811541" y="3980562"/>
            <a:ext cx="366120" cy="403200"/>
            <a:chOff x="1811541" y="3980562"/>
            <a:chExt cx="366120" cy="40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E2791F1-BEBB-B8DC-8AA6-93BFB297B4C3}"/>
                    </a:ext>
                  </a:extLst>
                </p14:cNvPr>
                <p14:cNvContentPartPr/>
                <p14:nvPr/>
              </p14:nvContentPartPr>
              <p14:xfrm>
                <a:off x="1811541" y="4159122"/>
                <a:ext cx="99720" cy="2246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E2791F1-BEBB-B8DC-8AA6-93BFB297B4C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807221" y="4154802"/>
                  <a:ext cx="10836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87C4C24-CE73-071A-2693-288C51319CA6}"/>
                    </a:ext>
                  </a:extLst>
                </p14:cNvPr>
                <p14:cNvContentPartPr/>
                <p14:nvPr/>
              </p14:nvContentPartPr>
              <p14:xfrm>
                <a:off x="2070741" y="3980562"/>
                <a:ext cx="101520" cy="3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87C4C24-CE73-071A-2693-288C51319CA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066421" y="3976242"/>
                  <a:ext cx="11016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1D4C380-A26A-AF12-A12C-29E0C148CEFD}"/>
                    </a:ext>
                  </a:extLst>
                </p14:cNvPr>
                <p14:cNvContentPartPr/>
                <p14:nvPr/>
              </p14:nvContentPartPr>
              <p14:xfrm>
                <a:off x="2016741" y="4060842"/>
                <a:ext cx="160920" cy="3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1D4C380-A26A-AF12-A12C-29E0C148CEF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012421" y="4056522"/>
                  <a:ext cx="16956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F52D9549-5A83-8A1C-C8AA-1983B5FA4139}"/>
                  </a:ext>
                </a:extLst>
              </p14:cNvPr>
              <p14:cNvContentPartPr/>
              <p14:nvPr/>
            </p14:nvContentPartPr>
            <p14:xfrm>
              <a:off x="2997021" y="3630642"/>
              <a:ext cx="77400" cy="29952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F52D9549-5A83-8A1C-C8AA-1983B5FA4139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992701" y="3626322"/>
                <a:ext cx="8604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0D307BDE-4C5C-0965-AE63-5487BB82A936}"/>
                  </a:ext>
                </a:extLst>
              </p14:cNvPr>
              <p14:cNvContentPartPr/>
              <p14:nvPr/>
            </p14:nvContentPartPr>
            <p14:xfrm>
              <a:off x="6225861" y="3550002"/>
              <a:ext cx="83160" cy="33588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0D307BDE-4C5C-0965-AE63-5487BB82A936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221541" y="3545682"/>
                <a:ext cx="91800" cy="34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91C5B3F-2FC1-5528-06B0-E61FF385304A}"/>
                  </a:ext>
                </a:extLst>
              </p14:cNvPr>
              <p14:cNvContentPartPr/>
              <p14:nvPr/>
            </p14:nvContentPartPr>
            <p14:xfrm>
              <a:off x="6521781" y="3953562"/>
              <a:ext cx="34920" cy="12276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91C5B3F-2FC1-5528-06B0-E61FF385304A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517461" y="3949242"/>
                <a:ext cx="4356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344C9B59-9385-9A35-F2AE-37A01F77ECC0}"/>
                  </a:ext>
                </a:extLst>
              </p14:cNvPr>
              <p14:cNvContentPartPr/>
              <p14:nvPr/>
            </p14:nvContentPartPr>
            <p14:xfrm>
              <a:off x="6660021" y="3982362"/>
              <a:ext cx="133200" cy="13608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344C9B59-9385-9A35-F2AE-37A01F77ECC0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655701" y="3978042"/>
                <a:ext cx="14184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F001593A-F301-1B41-6651-0334278771B5}"/>
                  </a:ext>
                </a:extLst>
              </p14:cNvPr>
              <p14:cNvContentPartPr/>
              <p14:nvPr/>
            </p14:nvContentPartPr>
            <p14:xfrm>
              <a:off x="1241280" y="312480"/>
              <a:ext cx="6912000" cy="542952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F001593A-F301-1B41-6651-0334278771B5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231920" y="303120"/>
                <a:ext cx="6930720" cy="544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0286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Discovery PC</dc:creator>
  <cp:lastModifiedBy>Discovery PC</cp:lastModifiedBy>
  <cp:revision>1</cp:revision>
  <dcterms:created xsi:type="dcterms:W3CDTF">2025-09-15T12:37:11Z</dcterms:created>
  <dcterms:modified xsi:type="dcterms:W3CDTF">2025-09-15T13:54:24Z</dcterms:modified>
</cp:coreProperties>
</file>