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4" r:id="rId7"/>
    <p:sldId id="262" r:id="rId8"/>
    <p:sldId id="265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06:50:33.59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11782 5234 0,'0'-25'110,"-25"25"-63,1 0-16,-1 0 0,-25 0-15,25 0-1,1 0 17,-1 0-17,-25 0 1,25 0-1,1 0 17,-26 0-17,25 0 1,0 0 0,1 0-1,-26 0 16,25 0-31,0 0 32,-24 0-17,24 0 17,0 0-17,-25 0 1,26 0 15,-1 0-15,0 0 15,-25 0 0,50 25-15,-24-25-1,48 0 95,51 0-95,-50 0 1,24 0-16,-24 0 0,0 0 16,25 0-16,-26 0 15,1 0-15,25 0 16,-25 0-16,-1 0 16,1 0-16,25 0 15,-1 0-15,-24 0 31,25-25-31,-25 25 32,-100 0 140,50 0-172,1 0 0,-26 25 15,25-25-15,0 0 16,1 0-16,-26 49 15,0-49 1,1 0 0,-1 0-1,0 0 1,1 0 0,49 25-16,-75-25 15,26 0 1,-1 0-16,25 0 31,1 0-31,-26 0 16,25 0 15,0 0-31,-24 0 16,-1 0-1,1 0 1,-1 0-1,0 50 1,1-50 0,-1 0-1,-24 0-15,49 0 16,0 0 0,0 0-16,-24 0 0,24 0 15,0 0-15,-24 0 16,24 0-16,-25 0 31,0 0-31,1 0 16,-1 0-1,25 0-15,1 25 16,-26-25-16,0 0 16,26 0-16,-1 0 15,-25 0-15,25 0 16,25 24-16,-49-24 15,-1 0 1,25 0-16,-49 0 16,49 0-16,0 0 15,1 0-15,-26 0 16,0 50 0,26-50-16,-51 0 15,50 0 1,-49 0-1,49 0-15,-25 0 16,26 0 0,-26 0-1,-24 0 1,49 0-16,-50 0 16,51 0-1,24 25 1,-75-25-16,50 0 15,-49 0 1,-25 49 0,49-49-1,25 0 1,-24 0 0,-1 0-1,25 0 1,-24 0-1,24 0 1,0 0 0,-24 0-16,24 0 15,0 0 1,0 0 15,-25 0-15,26 0 15,-1 25-15,-25-25-1,25 0-15,1 0 32,-26 0-1,25 0 0,0 0 16,1 0-16,-26 0 0,50-49 48,25 24-48,-25 0-16,25-25 1,-25 26 31,0-1-31,24 25-1,-24-25 1,0-25 15,0 26 0,0-1 1,0-25-17,-24 50 1,24-25 15,24 25 141,26 0-156,0 0-1,-26 0 1,1 0-1,50 0 1,-51 0-16,1 0 16,0 0-16,25 50 15,-25-50-15,-1 0 16,26 0-16,-25 0 16,0 0-16,24 0 15,26 0 1,-26 0-1,-24 0 1,25 0 0,-26 0-16,26 0 15,-25 0-15,49 0 16,-24 0 0,-1 0-1,-24 0 1,50 0-16,-26 0 31,-24 0-31,25 0 16,-1 0-1,1 0 1,24 0 0,-49 0-1,0 0-15,0 0 16,24 0-16,26 0 15,-50 0 1,-1 0-16,51 0 16,-26 0-1,26 0 1,-26 0 0,1 0-1,24 0 1,-49 0-1,0-50 1,25 50 0,-26 0-16,26 0 15,0 0 1,-1 0-16,1 0 16,0 0-1,-50-24 1,49 24-1,-24 0 1,25 0-16,-1 0 31,26 0-31,-75-25 16,49 25 0,-24 0-16,25 0 15,-1 0 1,1-50-16,24 50 15,-24 0 1,-1 0 0,1 0-1,0 0 1,-50-25 0,49 25-16,1 0 15,-25 0-15,49 0 16,-49 0-1,24 0 1,-24 0 0,-25-24-16,25 24 15,0 0 1,49 0 0,-49 0-16,0 0 31,0 0-31,24 0 31,-24-50-15,0 50-1,25 0 17,-26 0-32,1 0 15,0 0 1,25 0-1,-26 0 17,1 0-17,25 0 48,-25 0-32,-1 0 0,-24 50-15,50-26 0,-25 26 15,-25-25-16,0 0 17,25-25-32,-25 24 15,0 26 17,0-25-1,0 0-16,0 24 17,0-24 30,0 0 1,-25-25-32,-25 0-15,1 0 15,24 0-16,0 0 1,-25 0 0,26 0-1,-1 0 1,-25 0-16,1 0 16,-1 0-1,25 0 1,0 0-1,-49 0 1,49 0 15,0 0-15,-24 0 15,24 0-15,-25 0 15,25 0-15,1 0-16,-26 0 15,50 25 1,-25-25-16,0 0 16,1 0-1,-26 0 16,25 0-15,0 0 0,25 49-1,-49-49-15,24 0 16,0 0 15,0 0-15,25 25-1,-49-25 1,24 0 0,0 0 15,-24 0-15,24 0 15,25-25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06:50:47.377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7441 5531 0,'0'25'15,"-24"-25"95,-1 0-63,0 0-16,-25 0 16,26 0-32,-1 0 17,-25 0-17,25 0 17,1 0-17,-1 0 1,-25 0 15,25 0-15,1 0 15,-26 0 0,25 0 0,0 0-15,1 0 15,-26 0-15,0 0 0,25 0-1,1 0 1,-26 0-1,25 0 1,0 0 15,-24 0-15,24 0 15,-25 0-15,26 0-1,-1 0 1,-50 0 0,51 0-1,-1 0 1,0 0 15,-25 0-15,26 0-1,-1 0 1,-25 0 0,25 0-1,1 0 1,-1 0 0,-25 0-1,25 0 1,1 0-1,-26 0 1,-24 0 0,49 0-1,-25 0-15,25 0 32,-24 0-32,-1 0 15,0 0 1,1 0-1,-1 0 1,25 0-16,-24 0 16,-26 0-1,26 0 1,-1 0 0,1 0-1,24 0 1,-25 0-1,25 0 1,1 0 0,-1 0-1,-25 0 1,25 0 0,1 0-1,-26 0 1,25 0-1,0 0 1,1 0 0,-26 0-1,25 0 1,0 0 0,0 0-1,-24 0 1,24 0-1,0 0 1,-24 0 0,24 0-1,0 0 17,0 0-17,-24 0 16,24 0-15,0 50 0,-25-50-1,26 0 17,-1 0-17,-25 0 16,25 0 1,1 0-17,-1 0 17,-25 0-1,25 0 0,1 0 32,24-25-32,0 0 94,0 0-78,0-24 0,24 49-32,26-25 16,-50 0 1,0-24-17,25 24 17,-25 0-1,0-25 16,25 50 93,-25 25-124,49-25 0,-24 25-1,25 25 1,-26-50 15,-24 24-31,25-24 16,25 0-1,-1 0 1,26 25 0,-26-25-1,-24 0 1,0 0 15,25 0-15,-26 0-1,1 0 1,25 0-16,-25 0 16,0 0-1,24 0 1,1 0-1,24 0 1,-24 0 0,-25 0-1,-1 0 1,26 0 0,-25 0-1,24 0 1,-24 0-1,25 0-15,-1 0 16,-24 0 0,25 0-1,-50-25-15,49 25 16,1 0 0,0 0-16,-26 0 15,1-49-15,25 49 16,-25 0-16,-1 0 15,26 0 1,0 0-16,-1-25 16,-24 25-16,0 0 15,25 0-15,-26 0 16,1 0-16,25-25 16,-1 25-1,-24 0 1,0 0-1,49 0 1,-24 0 0,-25 0-16,0 0 15,24 0 1,1 0 0,-1-49-1,-24 49 1,0 0-16,25 0 31,-1 0-31,-24 0 16,25 0-1,-1 0 1,-24 0 0,0 0-1,0 0 1,24 0-1,-24 0 17,0 0-17,0 0 1,24 0 15,-24 0-15,0 24 31,-25 1 15,50-25-46,-50 25-1,24 25 17,-24-26-17,25-24 1,25 25 15,-25-25 0,-1 0-15,-24 25 0,50-25 15,-50 50 78,0-26-77,0 1 30,-25-25-46,0 50 15,1-50-15,-51 25-1,26-25 16,-1 0-15,0 0 0,26 0-16,-26 49 0,25-49 15,0 0-15,-24 0 16,-1 0 15,0 0-15,26 0-1,-1 0 1,-25 0 15,1 0-15,24 0 0,0 0-1,-25 0 1,26 0-1,24 25-15,-25-25 16,0 0 0,-25 0-1,1 0 1,24 0-16,0 0 16,-24 0-16,24 0 15,-25 0 1,1 0-1,24 0 1,-25 0 0,25 0-1,1 0 1,-26 0-16,-24 0 16,24 0-1,25 0-15,0 0 16,-24 0-16,-1 0 15,0 0 1,26 25 0,-26-25-1,25 0 1,0 0 0,1 0-1,-26 0 1,25 0-1,0 0 1,-24 0 0,49 49-1,-25-49-15,0 0 16,0 0 0,-24 0 15,24 0-16,0 0 1,0 0 0,-24 0-1,24 0 1,0 25 0,-24-25-1,24 0 16,0 0-15,-25 0 15,26 0-15,-1 0 15,0 0-15,-25 0 31,25 0-32,25 25 95,-24-25-110,-26 0 125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06:50:48.305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4911 5804 0,'-24'0'31,"-1"0"-16,-25 50 1,25-50 0,0 0-1,1 0 17,-26 0-1,25 0-16,25-25 1,-25 25 0,-24 0-1,24 0 17,0 0-17,0 0 32,-24 0-16,24 0 16,0 0 0,0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06:52:28.59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31403 6548 0,'0'0'0,"0"-24"47,0-26 31,0 25-16,0 0-15,0 1 0,25 24 0,-25-50-47,49 50 16,-24 0-1,-25-25 1,25 25 0,24 0-1,-24-25 1,0 25-1,25 0 1,-26 0 0,26-49-1,0 49 1,-1 0 0,1 0-1,-25 0 1,-25-25-1,24 25 1,26 0 0,-25 0-1,0 0 17,-25-25 124,-25 25-125,-50 0-31,26 0 16,24 0-16,0 0 15,-24 0-15,24 0 16,-25 0 0,25 0-1,-24 0 1,-1 0 15,50 25-31,-25-25 16,1 0 15,73 0 78,1 0-93,-25 0-16,-1 0 16,1 0-16,25 0 15,24 0-15,-49 0 16,0 0-1,0 0-15,49 0 16,0 0 0,-24 0-1,-25 0 1,0 0 0,24 0-1,-49 25 79,-49-25-78,49 49-16,-25-49 15,0 25-15,-49 25 16,49-50-1,0 25 1,0-25-16,-24 0 0,24 24 16,0-24-16,-25 0 15,26 50-15,-1-50 16,-50 0 0,26 0-16,49 25 15,-25-25 1,0 0-1,-24 0 1,24 0-16,0 0 16,25 25 93,50 24-31,-1-49-62,1 0-1,24 0 1,-49 0 0,25 0-1,-1 0 1,26 0 0,-51 0-1,1 0-15,25 0 16,-1 0-1,-24 0 1,0 0 0,0 0 15,-50 0 63,-25 0-79,1 0 1,24 0 0,0 0-16,0 0 0,-49 0 15,24 0 1,26 0-1,-26 0 1,25 0 0,-24 0-1,24 0 1,0 0 0,-25 0 15,26 0 0,73 0 235,-49-49-251,25 49-15,0 0 16,24 0 0,-24 0-1,0 0 16,-25-25-31,25 25 0,49 0 32,-49 0-32,49-50 15,-24 50 1,-25 0 0,24 0-1,-49-25 1,25 25-1,0 0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06:52:39.44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25574 6623 0,'-25'0'16,"0"0"-1,25-25 1,-50 25 15,26 0 16,-1 0-16,0 0-15,-25 0 15,26 0 0,24-50-31,-25 50 16,-25 0 0,25 0-1,-24 0 1,-1 0 0,1 0-1,49 25-15,-50-25 16,0 0-1,1 0 1,24 0 0,0 0-1,-25 0 1,26 0 15,-1 25 0,-25-25 1,75 0 61,25-50-77,-26 50-16,-24-24 16,50 24-16,-50-25 0,50 25 15,-50-50-15,25 50 16,-25-25-16,49 25 16,1-24-1,-25-26 1,-1 50-1,-24-25 1,50 25 0,-50-25 31,-25 25-32,0 0 1,-24 0-1,24 0-15,-25-49 16,1 49 0,24 0-1,25-25-15,-50 25 16,25 0 0,1 0 15,73 50 47,-24-50-62,0 0-16,0 0 15,24 0-15,-24 0 16,0 0-16,25 0 15,-26 0-15,-24 24 16,50-24-16,0 0 16,-1 0-1,-49 25 1,50-25-16,24 0 16,-49 0-1,0 0 1,0 0-1,24 0 1,-49 50 109,25-50-31,-25 25-47,-25-25-16,-24 0-15,-1 24-16,25-24 15,0 0-15,-24 0 16,-26 0-16,51 0 15,-1 0-15,0 0 16,-25 0-16,26 0 16,-1 0 15,-25 0 188,1 0-188,24 0-15,-25 0-1,25 0-15,-24 0 0,24 0 16,-25 0-1,25 0-15,-49 0 0,49 0 16,-24 0-16,-1 0 16,0 0-1,1 0 1,-26 0 0,26 0-1,24 0 1,-25 0-1,26 0-15,-51 0 16,26 0 0,-1 0-16,25 0 15,-49 0 1,24 0 0,25 0-16,-24 0 15,24 0-15,0 0 16,-25 0-16,26 0 15,-1 0-15,-25 0 16,1 0 0,24 0-1,0 0-15,0 0 32,25 50-32,-49-50 15,24 0 1,0 0-1,-25 25 1,26-25 0,-1 0-1,0 0 1,25 25 0,-50-25-16,26 0 15,-1 0 1,-25 49-1,25-49 1,-24 0 0,24 0 15,-25 0-15,26 0 15,-1 25 0,-25-25-15,25 0 15,1 0-15,-26 0 15,25 0-16,0 0 17,0 0 46,25-25-47,0-24-15,0 24-1,0 0 1,0 0 31,0-24-16,0 24 0,0 0 16,0-25 16,50 50 62,0 0-110,-1-24 1,1 24-16,0 0 16,-26 0-1,1 0 16,25 0-15,-1 0 0,1 0-1,0 0-15,-26 0 16,26 0 15,0 0 0,-1 0-31,-24 0 16,0 0 0,49 0-1,-24 0 1,-1 0 0,1 0-1,-25 0-15,24 0 16,-24 0-16,25-50 0,-1 50 15,1 0 1,0 0-16,-25 0 16,-1 0-16,1 0 0,25 0 15,-25 0-15,-1-25 16,26 25-16,-25 0 16,0 0-16,24 0 15,-24 0-15,0-25 16,24 25-16,-24 0 15,25 0-15,-50-49 16,49 49 0,-24 0-16,25 0 31,-1 0-31,-24 0 16,0 0-1,74-25 1,-49 25-1,-25 0 1,-1 0 15,26 0-15,-25 0 0,0 0-1,0 0 1,24 0-1,-24 0 1,0 0 0,0 0-1,24 0 17,-24 25-17,0-25 1,24 0 15,-24 49-15,25-24 15,-50 25-15,0-25 15,-25-25-16,25 24-15,-25-24 16,-24 50 0,-26-25-1,26-25-15,24 0 16,0 49-16,-25-49 16,26 0-16,-1 25 0,-25-25 15,25 0 1,-24 50-1,-1-50 1,0 0-16,26 0 0,-1 25 16,-25-25-16,25 0 15,1 0-15,-1 0 16,-25 24-16,1-24 16,-1 0-1,0 0 1,1 0-1,-26 0 1,51 0 0,-1 0-1,0 50 1,-25-50 0,26 0-1,-1 0 1,-25 0-1,25 0 1,1 0 0,-1 0-1,-25 0 1,25 0 0,0 0 30,25 25 64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06:53:05.488"/>
    </inkml:context>
    <inkml:brush xml:id="br0">
      <inkml:brushProperty name="width" value="0.08819" units="cm"/>
      <inkml:brushProperty name="height" value="0.35278" units="cm"/>
      <inkml:brushProperty name="color" value="#FFC000"/>
      <inkml:brushProperty name="tip" value="rectangle"/>
      <inkml:brushProperty name="rasterOp" value="maskPen"/>
    </inkml:brush>
  </inkml:definitions>
  <inkml:trace contextRef="#ctx0" brushRef="#br0">31080 6598 0,'0'0'0,"-25"0"47,1 0 0,-26 0-32,25 0 16,0 0-15,1 0 0,-26 0-1,25 0 1,0 0 0,-24 0-1,24 0 1,0 0-1,0 0 1,-49 0 0,49 0-16,-24 0 15,-1 0 1,25 0 0,-49 0-1,24 0 1,-24 0-1,49 0-15,0 0 16,-49 0 0,24 0-1,-24 0 1,24 0 0,-24 0-1,49 0-15,0 0 16,0 0-16,-49 0 15,49 0-15,-25 0 16,26 50-16,-26-50 0,25 0 16,0 0-16,-24 0 15,-1 0-15,1 0 16,24 0-16,0 0 16,-74 24-1,24-24 1,51 0-16,-1 0 15,-25 0-15,0 0 16,-24 50-16,24-50 16,1 0-16,24 0 15,0 0-15,-24 25 16,24-25-16,0 0 0,-25 0 16,26 0-16,-1 0 15,-25 0-15,25 0 16,1 0-16,-1 0 15,-25 0-15,25 0 16,1 0-16,-26 0 16,25 0-16,0 0 15,1 0-15,-51 0 16,1 0 0,24 0-1,0 0 1,1 0-1,-1 0 1,1 0 0,-1 0-1,0 0-15,1 0 16,24 0 0,0 0-16,-24 0 15,-26 0 1,1 0-1,49 0 1,0 0-16,-24 0 16,24 0-16,0 0 15,0 0-15,-24 0 0,24 0 16,0 0-16,-25 0 16,26 0-16,-1 0 15,0 0-15,-25 0 16,1 0-1,-1 0 1,25 0 0,-24 0-1,-26 0 1,26 0 0,-1 0-1,0 0 1,1 0-1,-1 0 1,25 0-16,-24 0 16,24 0-1,0 0 32,25-50 156,0 25-156,25 25-31,-25-24-1,50 24-15,-50-25 16,24 25 0,-24-50-16,0 25 31,25 25-31,-25-24 16,0-1-1,0-25 1,0 25 15,0 1-15,0-26-1,0 25 17,0 0-1,25 25 16,25 0-32,-1-49 1,-24 49 0,0 0-16,24 0 15,-24-25-15,25 25 16,-1 0-1,-24 0 1,0 0 0,0 0-1,24 0-15,1 0 16,0 0 0,-25 0-1,24 0 1,-24 0-1,0 0 1,24 0 0,26 0-1,-26 0 1,-24 0 0,25 0-1,24 0 1,-49 0-16,25 0 15,-26 0-15,26 0 16,0 0 0,-1 0-1,1 0 1,-1 0 0,-24 0-1,0 0-15,25 0 0,-26 0 16,1 0-1,25 0-15,-25 0 0,0 0 16,24 0 0,1 0-16,24 0 0,-24 0 15,-25 0-15,24 0 16,-24 0-16,25 0 16,-26 0-16,1 0 15,25 0-15,-25 0 16,-1 0-16,1 0 15,25 0-15,-25 0 16,-1 0-16,26 0 0,-25 0 16,0 0-1,-1 0-15,51 0 16,-26 0 0,1 0-16,0 0 15,-1 0 1,1 0-1,0 0 1,-1 0 0,1 0-1,-25 0 1,-1 0 15,26 50-15,0-50-1,24 0 1,-49 0-16,24 0 16,1 0-16,0 0 15,-26 0 1,1 0-16,25 0 16,-1 0-1,-24 0-15,0 0 16,0 0-16,24 0 15,-24 24-15,0-24 16,25 0-16,-26 0 0,1 0 16,25 0-1,24 0 1,-24 0 0,0 0-1,-26 0 1,1 0-1,50 50 1,-26-50 0,1 0-1,-25 0 1,-1 0 0,26 0-1,-50 25-15,50-25 16,-1 0-1,1 0 1,-25 0 0,49 0 15,-49 0-15,0 25 15,24-25 0,-49 49-15,25-49-1,-25 25 17,-25-25 14,-24 0-46,-1 50 16,0-50-16,1 0 0,-1 0 16,1 0-1,-1 0-15,-24 24 16,24-24-16,25 0 16,-24 0-16,-1 0 15,25 0-15,-24 0 16,-1 0-16,-24 0 0,-26 0 15,-49 0 1,25 0-16,0 0 0,25 0 16,-25 0-16,25 0 15,25 0-15,-1 0 16,1 0-16,24 0 16,-24 0-16,24 0 15,0 0-15,1 0 16,-1 0-16,-24 0 15,-1 0-15,1 0 16,24 0-16,-24 0 0,-25 0 16,-25 0-16,25 50 15,24-50 1,1 0-16,24 25 0,0-25 16,-24 0-16,24 0 15,26 0-15,-1 0 16,-25 0-16,-24 0 15,24 0 1,1 0 0,24 0-1,-25 0 1,1 0-16,24 0 16,0 0-16,0 0 15,-24 0-15,-1 0 16,25 0-1,0 0 1,-24 0-16,24 0 31,-25 0-31,50-25 16,-49 25 0,-1 0-1,0 0 1,-24 0-1,49 0 1,0 0-16,-24 0 31,-1 0-15,1 0 0,24 0-1,0 0 1,-25 0-1,26 0 1,-1 0 15,0 0-15,-25 0 15,50 25-15,-24-25-1,-1 0 64,50 0 30,49-25-93,-24-25-1,-1 50 1,-49-24-16,50 24 15,-1-50-15,-24 50 16,0-25-16,0 25 16,24-25-16,1 25 15,0-49-15,-1 49 16,26-25-16,-50 25 16,-1 0-16,26-50 15,-25 50-15,0 0 16,-50 0 78,-25 0-79,1 0-15,24 0 16,0 0-16,-25 0 15,25 0-15,1 25 16,-26-25-16,25 0 16,0 0-16,-24 25 0,24-25 15,0 0-15,-24 25 16,24-25-16,0 0 16,-25 49-16,26-49 15,-1 25 16,-25-25-15,25 50 15,1-50-15,24 25 0,-50-25-1,50 24 32,-25-24-16,25 25-15,-25 25 0,25-25 15,-24-25-16,24 24 32,24-24-47,1 0 16,25 0-16,24 0 16,-49 0-16,25 0 15,24-74-15,0 74 16,-24-25-16,0 25 15,-1-25-15,1 25 16,-1 0-16,51-49 16,-26 49-16,-24 0 15,-1 0-15,-24-50 16,25 50-16,-1 0 16,-49-25-1,25 25-15,0 0 16,25-24-1,-26 24 1,1 0 15,25-50-15,-25 50 31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06:53:07.965"/>
    </inkml:context>
    <inkml:brush xml:id="br0">
      <inkml:brushProperty name="width" value="0.08819" units="cm"/>
      <inkml:brushProperty name="height" value="0.35278" units="cm"/>
      <inkml:brushProperty name="color" value="#FFC000"/>
      <inkml:brushProperty name="tip" value="rectangle"/>
      <inkml:brushProperty name="rasterOp" value="maskPen"/>
    </inkml:brush>
  </inkml:definitions>
  <inkml:trace contextRef="#ctx0" brushRef="#br0">22101 6548 0,'25'0'32,"-100"0"93,26 0-125,-1 0 15,-24 0-15,-1 0 16,1 0-16,-1 0 16,-24 0-16,0 0 15,-25 0-15,50 0 16,-1 0-16,26 0 15,-1 0-15,25 0 16,0 0-16,-49 25 16,49-25-1,50 0 79,0 0-94,49 0 16,-24-25-16,24 25 15,1-24-15,24 24 16,25-75-16,-50 75 16,-24-49-16,-1 49 0,1-25 15,-25 25 1,25-25-1,-26 25 1,26 0 0,-50-50-16,25 50 0,0 0 15,-50 0 63,-25 0-62,1 0-16,-26 0 16,-24 0-16,0 0 15,-50 0-15,50 0 0,-1 25 16,26-25-16,0 0 16,24 0-16,-24 0 15,49 25-15,0-25 16,-25 0-16,26 0 15,-1 50 17,50-50 15,24 0-47,1 0 15,24 0-15,1 0 16,-1 0-16,0 0 15,26-25-15,-1 25 16,0 0-16,0 0 0,-24 0 16,-1 0-16,1-25 15,-1 25-15,-24 0 16,-1 0-16,1 0 16,-25 0-16,24 0 15,-24 0-15,25 0 16,-26 0-1,26 0 1,-25 0 0,-25-50 218,25 50-234,-25-24 31,24 24-31,-24-25 63,-24 25-32,-26 0-31,25 0 16,0 0-1,-24 0-15,24 0 16,0 0-16,-24 0 16,24 0-16,0 0 0,-25 49 15,26-49 1,-1 0-1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06:49:42.11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14461 2456 0,'0'-25'47,"-49"25"-16,24 0-16,25-50 17,25 50 61,-1 0-77,26 0-16,-25 0 16,0 0-16,24 0 0,-24 0 15,0 0 1,49 0 0,-24 0-16,-50 25 62</inkml:trace>
  <inkml:trace contextRef="#ctx0" brushRef="#br0" timeOffset="1349">6300 2381 0,'25'0'94,"25"0"-78,-25 0-1,-1 0 1,26 0-1,0 0-15,-26 0 32,1 0-32,25 0 31,-50 25 47</inkml:trace>
  <inkml:trace contextRef="#ctx0" brushRef="#br0" timeOffset="9557.16">4837 3770 0,'-25'0'15,"25"-24"64</inkml:trace>
  <inkml:trace contextRef="#ctx0" brushRef="#br0" timeOffset="10600.64">4738 3721 0,'49'0'78,"-24"0"-46,-25-50-32,25 50 0,25 0 15,-50-25 1,49 25 0,-24 0 15,0 0 16,-25 50-32,0-25 1,0 0 0,49-25-1,-49 49 1,-24 1-1,24-25 1,-50-25-16,50 24 16,-50-24-16,50 50 15,-49-50-15,49 25 16,-50-25-16,50 25 16,-25-25-16,25 24 15,-25-24-15,25 50 16,50-50 78,0 0-79,-1 0 1,1 0-1,0 0 1,-26 0 0,-24 25 15,50-25-15,-25 0 30,24 0-30</inkml:trace>
  <inkml:trace contextRef="#ctx0" brushRef="#br0" timeOffset="11702.01">5804 3696 0,'-49'0'63,"24"0"-48,-50 0 1,26 0 0,24 0-1,25 25 48,0 24-32,0 1-15,0-25-1,0 0 1,50-25 15,-50 49-15,49-49 62,-24 0-62,-25-25-1,25 25-15,24 0 31,-24 0 1,-25 25-1,0 0-15,0 0-1,0 0 1,0 24-16,0-24 31,0 0-15,-49 24-1,24-49 1,-25 0 0,1 25-1</inkml:trace>
  <inkml:trace contextRef="#ctx0" brushRef="#br0" timeOffset="12709.98">6226 3746 0,'50'0'94,"-50"-25"-94,49 25 16,-24 0-1,0 0-15,24 0 31,1 0-15,-50 49 0,0-24-1,0 0 17,0 25-17,-50-26 1,26-24 15,24 25-15,49-25 46,1 0-46,-1 0-1,1 50 1,-25-50 0,24 25-1,-24 24 17,-25-24-1,-49 0 0,-1-25-15,0 0-1,26 0 1,-1 0 15</inkml:trace>
  <inkml:trace contextRef="#ctx0" brushRef="#br0" timeOffset="14882.12">7144 4192 0,'0'-25'16,"25"50"78,24-25-79,1 0 1,-25 0-1,24 25 1,26-25 0,-1 0-1,-24 0-15,-1 0 16,1 0-16,-1 49 0,1-49 16,0 0-1,24 25-15,-49-25 0,0 0 16,24 50-1,1-50-15,0 0 0,-1 25 16,1-25 0,-1 0-16,26 49 0,-26-49 15,26 0-15,-26 25 16,-24-25-16,25 0 16,-1 0-16,-24 25 0,25-25 15,-1 0 1,1 0-16,0 0 15,24 49-15,-24-49 16,24 0-16,1 50 0,-1-50 16,25 25-1,-24-25-15,-26 49 0,1-49 16,-1 25-16,1-25 16,0 0-16,24 50 15,-24-50-15,-1 0 16,-24 0-16,25 25 15,-26-25 1,1 0 15</inkml:trace>
  <inkml:trace contextRef="#ctx0" brushRef="#br0" timeOffset="15520.1">9847 4514 0,'0'25'62,"0"0"-30,25-25-32,25 50 15,-50-26 1,25-24-1,-25 50-15,24-25 16,26 24 0,-25-24-1,25 0 1,-50 25 15,0-25 16,-25-25-16,0 24-15,0-24 0,-25 0-16,-24 0 15,24 50 1,1-50-1,24 0 1,-25 25 0</inkml:trace>
  <inkml:trace contextRef="#ctx0" brushRef="#br0" timeOffset="22323.76">11683 4961 0,'0'25'110,"0"0"-95,0-1-15,0 26 16,0-25-16,0 0 16,0-1-16,25 76 15,-25-51 1,25-24-1,-25 0 1,49 24 15,-49-24 1</inkml:trace>
  <inkml:trace contextRef="#ctx0" brushRef="#br0" timeOffset="22937.15">11435 4986 0,'0'49'110,"0"1"-110,0-25 15,0 24-15,25-24 16,-25 0-16,0 25 16,0-26-16,25 1 15,-25 25-15,0-1 16,0 1-1,0-25 1,0 0 0,0 24 15</inkml:trace>
  <inkml:trace contextRef="#ctx0" brushRef="#br0" timeOffset="24378.27">11013 5159 0,'-49'0'0,"24"0"31,0 0-15,0 0-1,-24 0 1,24 50-1,25-25 1,0 24 0,0-24-1,0 0 1,0 25 0,0-26-1,0 1 1,25-25-1,24 50 1,-24-50 0,0 0-1,24 0 1,-24 0 15,-25-25-31,50 25 16,-50-25-1,25 25 1,-25-25 0,0 1-1,0-26 17,0 0-17,0 26 1,0-1 15,0-25-15,-25 50-1,25-25-15,-25 25 16,25-24 0,-50 24-1,26 0 1,-26 0-1,25 0 1,-24 0 0,24 0-1</inkml:trace>
  <inkml:trace contextRef="#ctx0" brushRef="#br0" timeOffset="28117.88">5755 4366 0,'24'0'63,"26"0"-47,-25 0-1,-25 49 1,50-49-16,-1 25 15,1-25 1,-50 25-16,74-25 16,-49 49-16,0-49 15,24 50-15,-24-50 0,25 50 16,24-50-16,-24 74 16,-1-74-16,1 25 15,24 24 1,-49-49-1,-25 25-15,25-25 16,0 0 0,-25 25-16,49-25 15,-24 0 1,0 0 0,-25 25-16,50-25 15,-26 0 16,1 0-15,0 0 0</inkml:trace>
  <inkml:trace contextRef="#ctx0" brushRef="#br0" timeOffset="28605.07">6821 4663 0,'0'50'94,"0"-25"-79,50 49 1,-25-24-16,0-25 31,24 24-31,-24-24 31,-25 0 1,-50 24-17,1-49 1,24 0-16,0 0 16,0 25-16,-24-25 15,24 0-15,0 50 16,-49-50-1</inkml:trace>
  <inkml:trace contextRef="#ctx0" brushRef="#br0" timeOffset="29512.64">7640 5159 0,'0'25'63,"0"0"-48,0 0 1,0 24-16,0 1 0,49-25 16,-49 24-16,50 1 15,-50 0-15,0-26 16,25 26-16,-25-25 15,0 49 1,0-49 0,49-25-1</inkml:trace>
  <inkml:trace contextRef="#ctx0" brushRef="#br0" timeOffset="30099.81">7268 5507 0,'0'0'15,"0"24"-15,0 1 16,0 25 0,0-25-1,25-25 1,24 24-1,-24-24 1,0 0 0,0 0 15,24 0-15,-49-24-1,0-26 16,0 25-31,0 0 32,0 1-17,-74 24 1,49 0 0,25-50-16,-25 50 15,0 0 1,-24 0-1</inkml:trace>
  <inkml:trace contextRef="#ctx0" brushRef="#br0" timeOffset="30659.87">6672 5358 0,'0'-25'31,"0"75"63,0-1-79,0 1-15,50-1 16,-50-24-16,0 0 16,25 25-16,-25-26 15,0 26 1,49-25-16,-49 49 15,25-49 1,-25 0 0,25-25 15</inkml:trace>
  <inkml:trace contextRef="#ctx0" brushRef="#br0" timeOffset="31598.25">4986 4465 0,'0'-25'31,"-25"75"32,25-26-63,0 1 15,-25 50-15,25-51 16,-49 26-16,49 0 16,-75 24-16,75-49 15,-50 0-15,50 24 16,-49-24-16,49 0 15,-50 25-15,25 24 16,-24-24 0,49-1-1,-25-49-15,25 25 16,0 0 0,-25-25-16,25 25 31</inkml:trace>
  <inkml:trace contextRef="#ctx0" brushRef="#br0" timeOffset="32502.78">4812 5457 0,'0'0'0,"-25"0"16,-24 25 15,49 0-15,-25 49-1,25-24 1,0-1-16,0 1 31,0-25-15,49-25-1,-49 49-15,25-49 0,25 0 32,-25 0-32,0 0 15,-1 0 1,-24-25 0,50-24-1,-50 24 1,0-25 15,0 1-15,0 24-1,-50 25 1,50-25 0,-24 25-16,24-49 15,-25 49-15,-25 0 16,25 0-1,0 0 1,1 0 0,-26 0-1</inkml:trace>
  <inkml:trace contextRef="#ctx0" brushRef="#br0" timeOffset="32986.43">4167 5308 0,'0'-25'15,"25"75"48,-25-25-63,0 0 15,25 24-15,-25-24 16,0 0-16,25 24 16,-25-24-16,0 0 15,0 25 1,49-50-16,-49 49 15,0-24-15,0 0 32</inkml:trace>
  <inkml:trace contextRef="#ctx0" brushRef="#br0" timeOffset="33772.25">3721 5531 0,'-25'0'15,"0"0"32,25 25-47,0 0 16,0 25-1,0-1 1,50-24 0,-25 25-1,-1-50 1,26 0-1,0 0 1,-26 0 0,1 0-1,-25-25-15,50 25 16,-50-25 0,0 0 15,0 0-16,-25 25 1,25-49-16,-25 49 16,25-25-1,-25 25 1,25-25-16,-49 25 16,49-25-1,-25 25-15,0 0 16,0 0-1,-24 0 1,24 0 0</inkml:trace>
  <inkml:trace contextRef="#ctx0" brushRef="#br0" timeOffset="35232">12849 4787 0,'0'25'94,"0"0"-94,0 49 16,49-49-1,-49 25-15,50-25 16,-25 24-16,24 1 15,-49-1-15,50 1 16,-50-25-16,50 49 16,-50-49-16,0 0 0,0 24 15,0-24 1,0 25 0,-25-50-16,25 49 15,-50-49-15,25 50 16,1-50-16,-26 74 15,25-74-15,25 25 0,-25-25 16</inkml:trace>
  <inkml:trace contextRef="#ctx0" brushRef="#br0" timeOffset="36470.89">3249 5159 0,'-49'0'47,"24"0"-16,25 25-31,-25-25 16,25 50-16,0-25 0,-49 24 15,49-24 1,0 0-16,0 0 16,0 49-16,0-49 0,0 24 15,0-24-15,0 0 16,24 25-16,-24-26 16,25 26-16,-25-25 15,50 0-15,-50 24 16,25-24-16,24 25 15</inkml:trace>
  <inkml:trace contextRef="#ctx0" brushRef="#br0" timeOffset="38039.79">13246 5829 0,'0'-25'32,"49"25"14,-49-25-30,25 25-16,0 0 16,25 0-1,-26 0 1,-24 50 31,0-25-32,0 0 1,-24 0 0,24 24-1,-25-49-15,25 25 16,-25-25-16,25 25 16,-50-25-16,50 49 0,-49-49 15,49 25 1,0 0 31,25-25-16,24 0-15,-24 0-16,25 0 15,-1 0 1,-24 0-1,0 0 64</inkml:trace>
  <inkml:trace contextRef="#ctx0" brushRef="#br1" timeOffset="81382.2">3349 5581 0,'-50'0'172,"25"0"-141,0 0 1,25 25-1,0 24 0,-49-24 0,49 0-15,0 25 15,25-50-31,-25 24 16,24-24 0,-24 25 15,25-25-31,-25 25 31,25-25-31,25 0 31,-26 0 1,1 0-17,25 0 16,-25 0 1,-1 0-17,-24-25 1,0 0 15,0-24 0,0 24-15,0 0 15,0-24-15,0 24 15,-24 25-15,-26-25-1,25 25 17,-24-50-17,24 50 1,0 0 0,0 0 15,-24 0-16,49 25 1,-25-25-16,25 25 16,-25-25-16,25 25 15</inkml:trace>
  <inkml:trace contextRef="#ctx0" brushRef="#br1" timeOffset="82287.09">2729 5606 0,'-25'0'63,"0"0"-32,25 25-16,0 24 1,0-24 0,0 0-1,0 0 1,0 24 0,50-24-1,-26-25 1,1 0-1,25 0 1,-25 0 0,-1 0-1,1 0 17,-25-25-1,0-24 0,0 24-15,0 0-1,0 0 1,0-24 15,-49 24 0,24 25-31,0 0 32,0 0-32,-24 0 31,24 0-15</inkml:trace>
  <inkml:trace contextRef="#ctx0" brushRef="#br1" timeOffset="83138.34">2282 5606 0,'-25'0'31,"-24"0"32,49 25-63,0 24 15,0 1 1,0-1 0,0 1-1,0-25 1,24 0-1,1 24 1,0-49 15,25 0-15,-26 0 0,1 0 15,25 0 0,-50-49 0,0 24-15,0 0 0,0-25-1,0 26 1,-25-1-1,25-25 1,-25 25 0,-24 1 31,24 24-32,0 0-15,-25 0 16,26 0-1,-1 0 1,-25 0 0,25 0 15</inkml:trace>
  <inkml:trace contextRef="#ctx0" brushRef="#br1" timeOffset="87804.06">3969 6077 0,'0'-25'78,"-25"25"-62,25 50 109,0 0-109,0-26 15,50-24 0,-50 25 16,-25-25-31,-25 0-1,-24 0-15,74 50 16,-50-50-16,25 0 16,1 0-16,-26 0 15,25 0-15,0 25 16,-24-25-16,24 0 0,0 0 15,-25 24 1,26-24-16,-1 0 16,0 0-16,-25 50 15,26-50-15,-1 0 16,-25 0-16,25 25 16,1-25-16,-26 0 0,25 0 15,0 49-15,-24-49 16,24 0-16,0 25 15,-24-25-15,-1 0 16,25 0-16,0 50 16,-24-50-16,24 0 15,0 0-15,-24 0 16,-26 25 0,50-25-1,0 0 1,-24 0-1,24 0 17,0 0-17,0 0 17,-24 0-17,24 0 16,0 0 1,0 0-1,-24 0 16,49-50-32,0 25 1,-25 25 0,25-25-1,0 1 1,-25 24-16,25-50 16,0 25-1,-49 25 1,49-25-1,0 1 17,-25 24-17</inkml:trace>
  <inkml:trace contextRef="#ctx0" brushRef="#br1" timeOffset="93409.92">10269 6127 0,'0'-25'78,"0"50"32,0 0-95,0 49 1,0-24 0,25-1-1,-25-24-15,0 25 16,0-1 0,0-24-16,25 0 15,-25 24-15,0-24 16,0 0-16,0 0 15,0 49 1,0-49-16,0 25 16,0-1-1,0-24 1,0 25 0,0-25 15,0-1 0,49-24-15,-49 50-1,0-25 17</inkml:trace>
  <inkml:trace contextRef="#ctx0" brushRef="#br1" timeOffset="94114.57">10071 6796 0,'25'0'15,"-25"25"1,24 50-1,-24-26 1,50-49 0,-50 50-16,50 0 15,-50-26 1,24-24 0,-24 50-16,25-50 15,-25 25 1,50-25 15,-25 0 0,-1 0 1,26 0 14,-50-50-46,0 25 16,25 25 0,-25-24-16,25-26 15,24-24 1,-24 24 0,25 25-1,-26-25 1,1 50-1,25 0 1</inkml:trace>
  <inkml:trace contextRef="#ctx0" brushRef="#br1" timeOffset="97722.55">10368 7665 0,'0'49'125,"0"-24"-109,0 25-16,0-26 15,25 1-15,-25 25 0,0-25 16,0-1 0,0 26-16,25-25 15,-25 0-15,0 24 16,0-24-16,50 25 15,-50-1 1,0-24 0,0 25-1,0-75 79</inkml:trace>
  <inkml:trace contextRef="#ctx0" brushRef="#br1" timeOffset="98817.82">10344 7714 0,'0'0'0,"0"-49"63,24 49-63,1-25 31,25-25 0,-1 50-15,-49-25-16,50 25 15,0 0-15,-26 0 16,1 0-16,25 0 0,-25 0 16,24 0-1,1 0 1,-1 25-1,-49 0 1,25-25-16,-25 50 16,0-1-1,0-24 1,-25 25 0,1-26-16,-26 26 31,0-50-31,26 25 0,-51-25 31,75 25-31,-25-25 0,50 0 94,25 0-94,-25 0 15,-1 0-15,26 0 16,0 0-16,-26 0 0,1 0 16,0 0-1,25 0-15,-1 0 16,-24 49 0,-25-24 15,50 25-16,-50-25-15,-25-1 32,0 26-17,-25-50 1,50 25-16,-49-25 16,-1 0-16,25 0 15,1 25-15,-26-25 0,25 0 16,0 0-1,-49 0-15,24 49 16,26-49 0,-26 0-16,25 0 15,-24 0 1,24 0 0,0 0-1</inkml:trace>
  <inkml:trace contextRef="#ctx0" brushRef="#br1" timeOffset="103700.99">7466 6226 0,'-25'0'15,"25"-25"17,-24 25 30,-1 0-31,-25 0-15,1 0 0,-1 0-1,-24 0 1,49 0-1,-25 0-15,25 25 16,1-25-16,-1 0 16,-50 0-16,26 50 15,-1-50-15,0 0 0,1 24 16,-1-24-16,1 0 16,-1 50-16,-24-50 15,24 0 1,0 25-16,-24-25 0,24 0 15,1 0-15,-1 49 16,1-49-16,-1 0 16,-24 0-16,24 0 15,0 0-15,1 25 16,24-25-16,-25 0 16,1 0-16,-1 0 15,25 0-15,0 0 16,-24 0-16,-1 0 15,25 0-15,-24 0 16,-1 0 0,-24 0-1,24 0 1,1 0 0,49-25-1,-25 25-15,0 0 16,25-24-1,-50 24-15,26 0 16,-1-50 0,-25 50-1,25 0 1,25-25-16,-24 25 16,-1 0-1,-25 0 1,25 0-1,1 0 1,-26 0 0,25 0-1,0 0 17,0 0-1,-24 0 0,24 0 32,25-25-48</inkml:trace>
  <inkml:trace contextRef="#ctx0" brushRef="#br1" timeOffset="104440.93">5904 6424 0,'49'25'78,"-49"0"-62,50-25-1,-50 50-15,25-1 16,-25-24-16,49 25 0,-49 24 15,25-24-15,-25-1 16,0 1-16,50 0 16,-50-1-16,0 1 15,24-1-15,-24 1 16,50 0-16,-50-1 16,0 26-16,25-26 15,-25 1-15,49-25 16,-49 24-16,0-24 0,25-25 15,-25 50 1,25-1-16,-25-24 16,0 0-1,50-25 1,-50 25 0</inkml:trace>
  <inkml:trace contextRef="#ctx0" brushRef="#br1" timeOffset="104915.07">6127 7541 0,'0'0'0,"74"0"78,-74 49-62,50-49-16,-50 50 15,25-50-15,-25 49 0,24-49 16,-24 75-16,50-75 16,-50 25-16,25-25 15,0 0-15,-1 0 32,26-25-1,-50-25-16,25 25-15,-25 1 16,49-51-16,-49 50 16,25 1-16,-25-26 15,25 50 1,25 0 0</inkml:trace>
  <inkml:trace contextRef="#ctx0" brushRef="#br1" timeOffset="106069.89">6648 8111 0,'24'0'78,"-24"25"-15,0 25-48,0-26 1,0 26 0,0-25-1,0 24-15,0-24 16,0 0-16,0 25 16,0-26-1,0-98 63,0 49-78,0 0 16,0 1-16,0-26 16,0 0-16,0 1 15,50-26 1,-50 1-16,50-50 15,-50 49-15,74 1 0,-49 0 16,-25 24-16,74 0 16,-74 26-16,25-26 15,-25 25 17,25 25-17,25 25 1,-50 0-1,24 0 1,-24 24-16,50-24 0,-50 0 16,25 24-16,-25 1 15,25-25-15,-25 24 16,0 26-16,49-26 16,-49 1-16,0 0 15,0-1-15,0 1 16,0 0-16,0-1 15,0-24-15,0 0 0,0 24 32,0 1-17,0-25 17,25-25-17</inkml:trace>
  <inkml:trace contextRef="#ctx0" brushRef="#br1" timeOffset="106407.05">7317 7913 0,'-24'0'16,"-1"0"-1,-25 0 1,-24 0 0,49 0-1,-25 0-15,26 49 16,-1-49-16,-50 0 15,51 25-15,-1-25 16,0 0-16,-25 0 16,25 0-16,1 0 0,-26 0 15,0 0 1,26 0-16</inkml:trace>
  <inkml:trace contextRef="#ctx0" brushRef="#br1" timeOffset="108570.08">3547 6648 0,'0'-50'31,"0"25"-15,-25 25 15,25 50 63,0-25-94,0-1 16,0 26-16,25-25 15,-25 0-15,50 49 16,-50-24-16,24-1 0,-24 1 16,50 0-1,-50-1-15,0-24 0,25 0 16,-25 24-1,50-49-15,-50 75 16,0-1 0,0-49-16,0 25 15</inkml:trace>
  <inkml:trace contextRef="#ctx0" brushRef="#br1" timeOffset="109017.12">3473 7342 0,'0'0'16,"24"0"31,26 0-32,0 50 1,-1-25-1,1 24 1,-25-49-16,-25 25 16,49-25-1,1 0 1,-25 0 0,-25-50-1,25 50-15,-25-74 0,0 49 16,49 0-1,-49 1-15,0-26 16,25 50-16,-25-25 16,25 25-1</inkml:trace>
  <inkml:trace contextRef="#ctx0" brushRef="#br1" timeOffset="109989.71">4266 8062 0,'0'0'0,"-24"49"16,-26-24-1,50 0 1,-25-25-16,25 49 15,0 1-15,0 0 16,0-26-16,0 1 16,0 25-1,0 24 1,75-49 0,-26 25-1,-24-50 16,0 0-15,24 0 0,-49-25-16,25 25 15,-25-25-15,25 25 16,-25-50-16,50 1 16,-50-1-1,0-24 1,0 24-1,0 25 1,-25 1 0,0-51-1,0 75 1,-24-25 0,-26 25-1,26 0 1,-1 0-1,25 0 1</inkml:trace>
  <inkml:trace contextRef="#ctx0" brushRef="#br1" timeOffset="111668.17">10840 2108 0,'-50'-24'141,"50"-51"-126,0 50-15,0 1 16,0-1-16,0-50 16,0 26-16,0-1 15,25 1-15,-25 24 16,25-25-16,-25 25 0,49-24 16,-49 24-1,25-25-15,-25 25 16,0-24 31,25 49-16,-25 25-15,0 24-1,0-24-15,49 25 0,-49-26 16,0 1-1,25 50-15,-25-26 16,0 1 0,0-25-16,0 0 15,0 24-15,0-24 16,0 0-16,0 0 16,0 49-1,0-49 1,0 0-16,50-25 15,-50 24 1,25-24 31</inkml:trace>
  <inkml:trace contextRef="#ctx0" brushRef="#br1" timeOffset="111989.99">10988 1910 0,'-24'0'0,"-26"0"16,0 0 0,1 0-1,24 0 1</inkml:trace>
  <inkml:trace contextRef="#ctx0" brushRef="#br1" timeOffset="112400.02">11410 1513 0,'0'50'78,"0"-1"-78,0-24 16,0 0-16,0 25 16,0-26-16,0 26 15,0-25-15,0 0 16,0 24-1,0 26 1,0-51 0,25-24 15</inkml:trace>
  <inkml:trace contextRef="#ctx0" brushRef="#br1" timeOffset="113276.64">11385 1612 0,'0'0'15,"0"-49"-15,0 24 47,50 25-15,0-50-17,-1 50 1,1-25-16,-25 25 15,-1 0-15,26-24 0,24 24 32,-24 0-17,-25 0 1,-25 24 0,0 26-1,0 0-15,0-26 16,0 1-16,0 25 0,-25-50 15,25 50-15,-50-50 16,50 24-16,-49-24 16,49 25-16,-50-25 15,50 50 32,25-50 0,25 0-31,-1 0-16,-24 0 15,25 0 1,-50 25-16,49-25 16,-24 24-1,-25 26 16,0-25-15,0 0 15,-25-25-31,-24 0 16,24 49 0,0-49-16,-25 0 15,26 0-15,-1 0 16,-25 0-16,25 0 15,-24 0 1,24 0 0,-25 0-1</inkml:trace>
  <inkml:trace contextRef="#ctx0" brushRef="#br1" timeOffset="114371.96">10220 1761 0,'0'0'0,"-25"0"31,0 0-15,25 50 15,-50-25-16,50-1 1,0 26 0,25-50-16,-25 74 15,25-49 1,0-25 0,-25 25-16,49-25 0,-24 0 31,0 0-16,0 0 1,24 0-16,-49-25 16,25 25-1,-25-49 1,25 49 0,-25-25-16,0 0 31,0 0-16,0-24 1,0 24 0,0 0-1,0 0 1,-25 25-16,-24-49 16,24 49-1,0 0 1,25-25-1,-50 25-15,-24 0 16,49 49 0</inkml:trace>
  <inkml:trace contextRef="#ctx0" brushRef="#br1" timeOffset="123718.37">21332 2456 0,'25'0'125,"0"0"-109,49 0 0,-49 0-16,24 0 15,-24 0-15,25 0 16,-1 0 0,1 0-1,-25 0 16</inkml:trace>
  <inkml:trace contextRef="#ctx0" brushRef="#br1" timeOffset="123996.11">21357 2604 0,'25'0'47,"24"0"-31,26 0-1,-51 0-15,1 0 16,0 0-16,49 0 0,-24 0 16,0 0-16</inkml:trace>
  <inkml:trace contextRef="#ctx0" brushRef="#br1" timeOffset="125230.68">31328 2332 0,'0'0'0,"75"49"78,-26-49-62,1 0-1,0 0 1,-26 0-1</inkml:trace>
  <inkml:trace contextRef="#ctx0" brushRef="#br1" timeOffset="125459.77">31378 2555 0,'99'0'31,"-49"0"-15,-25 0-1</inkml:trace>
  <inkml:trace contextRef="#ctx0" brushRef="#br1" timeOffset="129582.04">28004 4068 0,'50'0'110,"0"-25"-110,-25 25 15,-1 0-15,26 0 16,-25-49-16,24 49 16,-24 0-1,25 0 16,-25 0-15,-1 0 15,-24 24 32,0 26-48,0-25 1,0 24 0,-24 1-1,24 24 1,0-24 0,-50-25-16,50 24 15,0 1 1,0-25-1,0 0 1,0-1 0,0 26 15,0-25-15,0 0 15</inkml:trace>
  <inkml:trace contextRef="#ctx0" brushRef="#br1" timeOffset="131523.19">26963 4217 0,'0'25'125,"-25"-25"-110,-25 0 1,-24 0 0,24 0-1,25 0 1,1 0-1,-26 0 1,25 0 0,25-50-16,-25 50 15,25-25-15,0 0 32,0 1-17,0-26 1,75 25-1,-26-24 1,-24 49 0,-25-25-16,25 25 0,25 0 15,-26 0 17,-24-25-32,25 25 0,0 0 46,25 0-30,-26 25 15,-24 24-15,0-24 15,0 0 0,0 25 1,0-26-17,0 1 32,0 0-31,0 25-1,0-26 1,-49 1 0,49 25-1,-25-50 1,25 49-16,-25-49 16,25 50-16,-49-50 0,49 50 15,-75-50-15,26 49 16,24-49-16,-25 50 15,25-50-15,25 74 16,-49-49-16,-1 25 16,25 24-16,-24-24 15,-26-1 1,51 1 0,24-25 15</inkml:trace>
  <inkml:trace contextRef="#ctx0" brushRef="#br1" timeOffset="133037.17">25326 4142 0,'-25'0'0,"25"-49"31,0 24 0,74 0 1,-49 25-32,0 0 15,24 0-15,-24-49 16,0 49-16,25 0 15,-26 0-15,26 0 16,-25 0 0,-25 24-16,0 26 31,0-25-15,0 24-1,-25 1 1,-25 0-1,1-26 1,24-24 0,25 50-16,0-25 31,0 0-15,50-25-1,-26 0 1,-24 24-16,0 26 31,0-25-15,0 0-1,0 24 1,-74-49 0,49 25-16,0-25 15,-24 0-15,-26 25 16,51-25-16,-1 0 15,-25 0-15,50 49 16,-49-49-16,24 0 31</inkml:trace>
  <inkml:trace contextRef="#ctx0" brushRef="#br1" timeOffset="135010.07">28476 4961 0,'0'0'0,"25"0"15,-1 0 48,26 0-48,-25 50 1,24-26 0,1-24-1,0 75 1,24-26-16,-24-49 16,-26 25-16,1-25 15,25 50-15,-25-50 16,-1 49-16,26-49 15,-25 50-15,25-50 16,-26 74-16,1-74 16,25 50-16,-25-50 15,-1 25-15,26-25 16,-25 49-16,0-49 16,24 25-16,-24-25 15,0 0-15,24 50 16,1-50-1,-50 25-15,50-25 16,-26 0 0,-24 24-16,50-24 0,-25 0 31,-25 25-31,25-25 16</inkml:trace>
  <inkml:trace contextRef="#ctx0" brushRef="#br1" timeOffset="135527.03">29716 5457 0,'0'0'0,"0"50"78,0-1-78,25-49 15,-25 50-15,49-1 16,-24 1 0,25 0-1,-25-26 1,-1-24-1,-24 25 1,50-25-16,-50 50 16,-25-50 46,0 25-62,1-25 16,-26 0-16,25 0 15,0 0-15,-24 0 16,-1 0 0,75 0 15,0 0-15</inkml:trace>
  <inkml:trace contextRef="#ctx0" brushRef="#br1" timeOffset="139653.65">31973 6102 0,'0'-50'47,"0"75"16,0 0-48,0 0 1,0 24-1,0 1-15,50-25 16,-50 0 0,0 24-16,25-49 15,-25 50-15,24-1 16,-24 1 0,50 0-1,-50-26 1,0 1 15,25-25 16</inkml:trace>
  <inkml:trace contextRef="#ctx0" brushRef="#br1" timeOffset="140130.1">31651 6077 0,'0'75'62,"0"-51"-46,0 26-16,0-25 15,0 49-15,0-24 16,0-25-16,25-1 16,-25 26-16,0-25 15,0 24 1,49-49-16,-49 50 15,0-25 1,0 24 0</inkml:trace>
  <inkml:trace contextRef="#ctx0" brushRef="#br1" timeOffset="140662.34">31304 6201 0,'0'25'78,"0"0"-62,0 0-16,0 24 16,0 1-16,49-1 15,-49-24-15,0 25 16,25-25-16,-25-1 0,0 26 15,0-25 1,50 24 0,-50-24-1,0 25-15</inkml:trace>
  <inkml:trace contextRef="#ctx0" brushRef="#br1" timeOffset="141616.99">30857 6424 0,'0'0'0,"0"-24"0,-25 24 15,0 0 1,25 24 0,-49-24-1,49 50-15,0 24 31,0-24-31,0-25 16,0 24 0,25 1-1,-1 0 1,26-50 0,-50 24-16,25-24 0,0 0 31,-1 0-16,26 0 1,-25 0 0,0-49 15,-25 24-15,0 0-1,0 0 1,0-24-1,0 24 1,0 0 0,-50 25-16,50-49 15,-25 49-15,25-25 16,-49 25-16,49-25 16,-25 25-16,0-50 15,-25 50 1,1 0-1,24 0 1</inkml:trace>
  <inkml:trace contextRef="#ctx0" brushRef="#br1" timeOffset="146656.98">26739 4936 0,'0'25'187,"-24"25"-171,24-26 0,0 26-1,-50 0-15,50-26 16,0 1-16,0 25 16,-25-25-16,25 49 15,0-24 1,0-26-1,-49 76-15,49-76 16,0 1 0,0 0-16,0 25 0,0-26 15,-25 1-15,25 50 32,-50-26-32,50 1 15,-25-50 1,25 25-16,-24 24 31</inkml:trace>
  <inkml:trace contextRef="#ctx0" brushRef="#br1" timeOffset="147229.89">26293 5829 0,'25'0'94,"-25"50"-78,25-1-1,-25 1 1,24-50 0,-24 50-16,50-26 15,-25 1 1,0-25 15,24 0 0,-24 0-15,0-25 15,24-24-15,-24-1 0,25 25-1,-1-24 1,1 49-1,-50-25-15,50 25 16,-1 0-16</inkml:trace>
  <inkml:trace contextRef="#ctx0" brushRef="#br1" timeOffset="147977.04">27012 6102 0,'0'25'63,"0"24"-48,25 1 1,-25-25-1,0 0-15,50 24 0,-50-24 16,0 25-16,0-26 16,0 26-16,25-25 15,-25 0-15,0 24 16,0-24-16,0 0 16,0 24-1,0 1-15</inkml:trace>
  <inkml:trace contextRef="#ctx0" brushRef="#br1" timeOffset="148719.99">26367 6548 0,'-24'0'47,"-1"0"-31,-25 50-1,50 0 1,0 24 0,25-24-1,0-26 1,0-24-1,24 0 1,-24 0 0,0 0-1,24 0 1,-49-24 0,0-26-1,0 25 1,0 0-1,-24-24 17,-1 24-17,-25 25 1,25 0 0,1 0-1,24-25-15,-25 25 16,-25-49 15</inkml:trace>
  <inkml:trace contextRef="#ctx0" brushRef="#br1" timeOffset="149353.43">25524 6424 0,'-25'0'16,"-24"25"0,49 25-1,0-1 1,0-24 0,0 25-16,24-1 15,-24-24 1,50-25-1,0 0 1,-26 0-16,26 0 16,0 0-1,-26 0 1,-24-25 15,0-49-15,0 24-1,-24 1 1,-1-1 0,25 25-16,-50 25 15,50-49-15,-25 49 16,-49 0 0,24 0-1,26 0 1,-1 0-1,25 25 1</inkml:trace>
  <inkml:trace contextRef="#ctx0" brushRef="#br1" timeOffset="149852.34">24854 6052 0,'0'25'47,"0"50"-32,0-1-15,25-24 16,-25-1-16,0 1 16,0-1-16,0 1 15,0 0-15,0-1 0,0-24 16,0 0 0,0 24-16,25-49 15,-25 50-15,0-25 16,0 0 15</inkml:trace>
  <inkml:trace contextRef="#ctx0" brushRef="#br1" timeOffset="151413.1">24854 4887 0,'-49'0'140,"-1"0"-124,25 0-1,0 24 1,-49-24 0,49 50-16,-49-25 15,49-25 1,-49 49-16,24-49 16,0 25-16,1-25 15,-26 75-15,1-75 16,24 49-16,1-49 15,-1 50-15,1-50 16,-26 25-16,50-25 16,0 49-16,-24-49 0,-1 25 15,25-25-15,-24 50 16,-26-50 0,1 49-16,24-49 15,1 50-15,-1-50 0,-24 49 16,24-49-16,25 50 15,1-50-15,-26 0 16,50 25-16,-50-25 16,26 0-1,24 25-15,-25-25 16,-25 0 0,25 0-1,1 0 1,24 49 15,-25-49-31,25-25 63</inkml:trace>
  <inkml:trace contextRef="#ctx0" brushRef="#br1" timeOffset="151865.37">22920 5507 0,'0'-50'16,"0"75"46,0 0-46,0 24-16,0 1 31,-50 24-15,50-24-16,-50-1 15,50 1 1,0-25 0,0 25-1,0-26 17,50-24-17,0 0 1,-1 0-16,-24 0 15,0 0 1,24 0-16,1 0 16</inkml:trace>
  <inkml:trace contextRef="#ctx0" brushRef="#br1" timeOffset="152746.85">22746 6201 0,'0'50'63,"0"-1"-48,0-24 1,0 0-16,0 25 16,0-26-16,0 1 15,50 25-15,-50-25 16,0-1-16,0 1 16,0 50-16,0-51 31</inkml:trace>
  <inkml:trace contextRef="#ctx0" brushRef="#br1" timeOffset="154036.94">21729 6350 0,'-25'0'0,"25"50"15,-50-50-15,50 24 16,0 1 0,0 25-1,0-1 1,0 1-1,0 24 1,25-74 0,-25 25-1,50-25-15,-25 0 16,0 0 15,24 0-15,-49-49 15,0 24-15,0 0-1,0 0 1,0-49 0,0 49-1,-25 25-15,25-25 16,-24 25-1,24-25-15,-25 25 32,0 0-17,-25 0 1,25 0 0</inkml:trace>
  <inkml:trace contextRef="#ctx0" brushRef="#br1" timeOffset="154833.6">21010 6276 0,'-25'0'16,"25"49"15,0-24-15,0 25-1,0-1 1,0-24 0,25-25-16,-25 25 15,49-25 1,-49 25-1,25-25-15,0 0 16,24 0 0,1 0-1,-25-25 1,-25-25 15,49 1 0,-49 24-31,0 0 16,0-25 0,0 26 15,0-1-15,-24 25 15,24-25-31,-25 25 15,25-50 1,-25 50-16,0 0 16,-24-24-1,24 24 1,0 0 0,-25 0 15,50 74-16</inkml:trace>
  <inkml:trace contextRef="#ctx0" brushRef="#br1" timeOffset="190513.87">22175 6127 0,'0'-25'62,"0"75"48,0-1-95,0 1 1,0-1 0,0 1-1,0 0 1,0-1-1,0 1 1,0-1 0,0-24-1,0 0 1,0 25 31,0-26 15</inkml:trace>
  <inkml:trace contextRef="#ctx0" brushRef="#br1" timeOffset="212064.05">31676 7962 0,'0'0'0,"49"0"94,-24 0-78,25 0-16,-26 0 15,1 0-15,0 0 16,49 0 0,-49 0-1,0 0 1,0 0-1,24 0 17,-49 25 30,0 0-46,-24 25 15,24-1-31,0-24 16,-25 0-16,25 24 0,0-24 15,-50 0-15,50 25 16,0-26-16,0 1 16,0 0-16,0 25 15,0-26-15,0 1 16,0 25-16,0-25 15,-25-25-15,25 74 16,0-49-16,0 24 16,0 1-1,-24-50 1,24 25 0</inkml:trace>
  <inkml:trace contextRef="#ctx0" brushRef="#br1" timeOffset="212459.88">32122 8508 0,'0'-25'31,"-25"25"0,-24 0-15,-1 0 0,25 0-16,-24 0 0,24 0 15,0 0 1,0 0-16,-24 0 0,24 0 16,0 0-1,0 0-15,-24 0 31</inkml:trace>
  <inkml:trace contextRef="#ctx0" brushRef="#br1" timeOffset="-214629.93">29443 8186 0,'-25'0'47,"25"-25"-31,0 0 46,50-25-31,0 50-15,-1 0 0,-24 0-1,25 0-15,-1 0 16,-24 0-1,0 0 17,-25 50-32,0-25 15,0 0 1,0 24 0,0 26-1,0-51-15,0 26 31,0-25-31,-50 49 16,1-24 0,-1-1-1,0 1 1,1-25 0,24 24-1,25-24 1,0 0 15,25-25 0,0 0-31,49 0 16,-49 0 0,74 0-1,-49 0-15,-26 0 16,26 0-1,0 0 1,-1 0 0,1 0-1</inkml:trace>
  <inkml:trace contextRef="#ctx0" brushRef="#br1" timeOffset="-211672.5">27806 8111 0,'0'25'16,"-25"-25"-16,25 25 31,-49-25-31,49 49 16,-50-49 0,50 50-16,-50-50 15,50 50-15,-24-1 0,24-24 16,-25-25-16,25 74 15,-50-74-15,50 50 16,-25-25-16,25 24 16,0-24-16,-24 0 15,24 25-15,0-26 16,0 1-16,0 25 16,-50-50-1,50 49-15,0-24 16,25-25-1,-25 25 1,25-25-16,-1 0 16,1 0-1,25 0 1,-25 0 0,-1 0-1,26-50 16,-50 26-15,0-1 0,0 0-1,0-25 1,-25 26 0,25-1-1,-25 25-15,25-50 16,-24 50-1,24-25 1,-50 25 0,0 0-1,26 0 1,-1 0 0,0 0-1,-25 0 1</inkml:trace>
  <inkml:trace contextRef="#ctx0" brushRef="#br1" timeOffset="-210385.36">25946 8111 0,'0'-25'16,"0"50"77,0 0-93,0 25 16,0-1-16,0 1 0,0 24 16,25-24-16,-25-1 15,0-24-15,0 25 16,0 24-16,0-24 16,0-1-16,0 1 15,0-25-15,0 24 16,0-24-16,0 0 15</inkml:trace>
  <inkml:trace contextRef="#ctx0" brushRef="#br1" timeOffset="-209498.69">25102 8111 0,'0'25'62,"-49"25"-62,49-1 16,0 1-16,0 24 15,-25 1-15,25 24 16,0-25-16,0 1 0,0-1 16,0 0-16,0 1 15,0-1-15,50-24 16,-50 0-16,24-1 15,26 1-15,-50-25 16,74-1-16,-24-24 16,0 50-16,24-50 15</inkml:trace>
  <inkml:trace contextRef="#ctx0" brushRef="#br1" timeOffset="-208080.12">32891 7863 0,'0'25'93,"0"24"-93,0-24 16,25 0-16,-25 25 0,49 24 16,-49-24-1,25-1-15,-25 1 0,0 24 16,0 1-16,0-1 16,0 25-16,0-24 15,-25-1-15,-24 50 16,-1 0-16,25-49 15,-49-1-15,24 1 16,-24-26-16,49-24 16,0 25-16,-24-26 15,24 26-15,50-50 32,24-50-17</inkml:trace>
  <inkml:trace contextRef="#ctx0" brushRef="#br1" timeOffset="-206628.39">32618 10170 0,'0'-25'16,"-25"-24"15,25 24-15,0 0-1,-49 25 1,49-25-16,0-25 15,25 50 1,-25-24-16,49 24 16,-24-25-1,25 25 1,-1 0 0,-24 0-1,0 0 1,0 0-1,-25 25-15,0 24 16,0 1 0,0 24-1,0-24 1,0 0 0,-25-50-16,25 74 15,-25-74-15,25 50 16,-50-26-16,-24 76 15,49-76 1,25 1-16,-49 25 0,49-25 16,-50 24-16,50-24 15,-25 25 1,25-26 0,0 26 15,25-50-31,25 0 15,-1 0 1,-24 0-16,0 0 0,0 0 16,24-25-1,-24 25-15,25 0 16,-50-25-16,49 25 16,-24-24-1,-25-26 16,25 50-31,-25-25 16,0 0 0,-25-24 15,-25 49-15,26-25-1,-1 25 1,25-25-1,-50 25-15,50-49 16,-25 49 0,25-25-16,-24 25 15,24-25 1,-50 25 0,25 0-1,0 0 1,25-50-16,-24 50 15,24-24 17</inkml:trace>
  <inkml:trace contextRef="#ctx0" brushRef="#br1" timeOffset="-204889.78">28203 1612 0,'0'25'141,"0"25"-125,0-1-1,0 1 1,0 24-1,0 1 1,0-26-16,0 1 31,0-25-31,0 24 16,0-24 15,50-25 32</inkml:trace>
  <inkml:trace contextRef="#ctx0" brushRef="#br1" timeOffset="-203945.2">28749 1637 0,'0'25'78,"-25"-25"-78,25 25 16,-50 24 0,50 1-16,0 0 15,-25-26-15,25 1 16,0 25-16,0-1 15,0 1 1,0 0 0,0-26-1,0 26 17,25-50 14,50 0-30,-51 0 0,-24-25-16,25 25 15,-25-25 1,0 1 0,0-1 15,0-25-16,0 25 17,0 1-1,-49 24-15,49-50-1,-25 50 1,0 0 15,0 0-31,-49 0 16,74 25-1,-25-25-15,25 25 16,-25-25 0</inkml:trace>
  <inkml:trace contextRef="#ctx0" brushRef="#br1" timeOffset="-203216.8">29270 1786 0,'0'-50'31,"49"50"-31,1 0 16,-50-24-1,25 24-15,-1 0 16,1 0 0,25 0-1,-50 24 1,0 26 0,0-25-1,-25 0 1,25 24-1,-50-49 1,50 50-16,-24-50 16,24 49-16,-50-24 15,50 0 17,25-25-1,0 0-16,-1 0 1,26 0 0,0 0-1,-26 0-15,1 0 16,25-25-16</inkml:trace>
  <inkml:trace contextRef="#ctx0" brushRef="#br1" timeOffset="-202668.89">29741 1712 0,'25'0'15,"24"0"17,1 0-32,-25 0 0,-1 0 15,26 0 1,-25 0 0,0 0-1,-1 0 32,-24 49 0,0 26-47,0-51 16,0 26-1,0-25-15,0 0 16,0 24-16,0 26 15,-49-51 1,49 1-16,0 25 0,0-25 16,0-1-1,0 26-15,0 0 16,49-50 31</inkml:trace>
  <inkml:trace contextRef="#ctx0" brushRef="#br1" timeOffset="-202400.1">30187 2084 0,'-49'0'47,"24"0"-32,-25 0-15,25 0 16,1 24-16,-26-24 0,25 0 15,0 0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06:55:16.028"/>
    </inkml:context>
    <inkml:brush xml:id="br0">
      <inkml:brushProperty name="width" value="0.08819" units="cm"/>
      <inkml:brushProperty name="height" value="0.35278" units="cm"/>
      <inkml:brushProperty name="color" value="#FFC000"/>
      <inkml:brushProperty name="tip" value="rectangle"/>
      <inkml:brushProperty name="rasterOp" value="maskPen"/>
    </inkml:brush>
  </inkml:definitions>
  <inkml:trace contextRef="#ctx0" brushRef="#br0">30014 5011 0,'0'-50'31,"24"50"0,1 0 32,-25-25-48,50 25 17,-25 0-17,24 0 1,-49-25 0,50 25-16,0 0 15,-1 0 1,1 0-1,-50-24 1,25 24-16,24 0 16,-24 0-1,25 0-15,-26 0 16,1-50-16,25 50 16,-25 0-16,-1 0 15,26 0 1,0 0-16,-26 0 31,-24-25-31,50 25 0,0 0 16,-26 0-1,51 0 1,-50 0 0,-25-25-16,24 25 15,26 0 1,0 0-1,-1 0 1,1 0 0,-25 0-1,24 0 1,1 0 0,-25 0-1,0 0 1,24 0-1,1-49 1,24 49 0,-24 0-1,-1 0 1,1 0 0,-25 0-1,24 0-15,-24 0 31,0 0-31,0 0 32,24 0-17,-24 0 17,0 0-17,-25 49 1,50-49-16,-26 0 31,-24 25 16,25-25-47,-25 25 78,-25-25-47,25 25-15,-74-25-16,24 0 16,26 49-1,-1-49-15,-25 0 16,25 0-16,1 25 0,-26-25 15,25 0 1,0 0-16,-24 0 0,-26 50 16,51-50-1,-1 0-15,-25 0 16,1 0 0,24 0-16,0 0 15,-25 0-15,26 0 16,-1 0-16,0 0 15,-25 0-15,1 0 16,-1 0 0,25 0-1,-24 0 1,-1 0 0,-24 0-1,49 0 1,0 0-1,0 0 1,-24 0 0,24 0-1,-25 0 1,1 0-16,-1 0 31,25 0-31,0 0 31,25 25-15,-24-25-16,-26 0 16,25 0 15,-24 0-31,24 0 16,-25 0-1,50 24 1,-25-24-16,1 0 31,24 50-15,-50-50-1,25 0 1,25 25 0,-25-25-16,0 0 31,25 25-16,-49-25 17,98 0 140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06:55:20.663"/>
    </inkml:context>
    <inkml:brush xml:id="br0">
      <inkml:brushProperty name="width" value="0.08819" units="cm"/>
      <inkml:brushProperty name="height" value="0.35278" units="cm"/>
      <inkml:brushProperty name="color" value="#FFC000"/>
      <inkml:brushProperty name="tip" value="rectangle"/>
      <inkml:brushProperty name="rasterOp" value="maskPen"/>
    </inkml:brush>
  </inkml:definitions>
  <inkml:trace contextRef="#ctx0" brushRef="#br0">26764 5184 0,'0'0'0,"-25"0"31,1 0-16,-1 0 17,-25 0-17,25 0 1,-24 0 0,24 0-16,-25 0 15,26 0-15,-1 0 16,-25 0-16,25 0 15,1 0-15,-51 0 16,50 0 0,-49 0-16,24 0 15,1 0-15,24 0 16,0 0-16,-24 0 16,-1 0-16,0 0 15,1 0-15,24 0 16,-25 0-16,25 0 15,-24 0-15,24 0 0,-25 0 16,1 0 0,24 0-1,0 0 17,-24 0-17,24 0 1,-25 0-1,1 0 1,-1 0 0,0 0-1,26 0 17,48 50 61,26-50-77,24 0 0,-24 0-1,0 0-15,24-25 16,0 25-16,-24-25 0,24 25 15,-24 0 1,0-49-16,-1 49 0,1 0 16,0 0-16,-1-25 15,-24 25-15,0 0 16,24 0-16,-24 0 16,0 0-16,25 0 15,-1 0 1,26 0-1,-26 0 1,1 0 0,-50-50-16,25 50 15,-1 0 1,26 0 0,-25 0 15,0 0-16,-25-25 1,49 25-16,1 0 16,-25 0-1,-25-24 1,24 24 0,26 0 93,-25 0-93,-25-25 15,25 25-31,-1 0 31,26 0-15,-25-50-1,-100 50 79,26 0-78,-1 0-16,-24 0 15,-1 0-15,1 0 0,0 0 16,-1 0 0,1 0-16,-1 0 0,1 0 15,0 0 1,-1 0-16,26 0 0,-1 0 15,0 0-15,25 0 16,-24 0-16,24 25 16,0-25-1,-24 0-15,24 0 0,25 25 16,-50-25-16,25 0 16,25 25-1,-24-25-15,-26 0 31,75 0 32,24 0-47,-24 0-16,0 0 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06:53:41.975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1612 4440 0,'25'0'16,"-25"25"93,0 24-93,0-24-1,0 0-15,0 25 32,25-50-32,-25 49 0,0 1 15,0-25 1,0 24-1,0-24 1,0 25 0,0-25 15,0-1 16</inkml:trace>
  <inkml:trace contextRef="#ctx0" brushRef="#br0" timeOffset="1234.39">2158 4539 0,'25'0'125,"0"0"-109,-1 0-1,26 0 1,-25 0 0,0 0 15,-25 25-31,49-25 15,-49 25-15,0 24 32,0-24-17,0 25 1,-25-50 0,25 49-16,-24-49 15,-1 25 1,-25-25-1,50 25 1,25-25 31,0 0-31,24 0-1,-24 0 1,25 0 15,-1 0-15,-49 50-1,0-25 1,25-25-16,-25 24 16,0 26-1,0-25 1,0 0 15,0-1-15,-49-24-1,24 50 1,0-50 0,-25 0-16,26 25 31,-1-25-16</inkml:trace>
  <inkml:trace contextRef="#ctx0" brushRef="#br0" timeOffset="2527.12">3299 4614 0,'-50'0'47,"-24"0"-31,49 0-1,0 0 16,25 24 1,0 1-1,0 50-15,0-51-1,0 1 1,0 0-1,0 25 17,25-50 46,25 0-63,-25 0 1,-1 0 0,1 0 15,25 0-15,-50 25-1,0-1 16,0 26-15,0-25 0,0 0-1,0-1 1,-25 26-16,0-25 31,-24-25-15,49 49-1,-50-49-15,25 0 16,0 0 0</inkml:trace>
  <inkml:trace contextRef="#ctx0" brushRef="#br1" timeOffset="16490.06">3274 3944 0,'0'-25'63,"-25"25"-16,-24 0 0,49 50-16,0-25 0,-25-1-15,25 26 15,0-25 0,0 0 16,25-25-47,24 0 47,-24 0-16,0 0 16,25 0-16,-26 0 32,-24-25-32,0-25 0,0 25 1,0 1-17,0-1 17,0-25-1,0 25 0,-49 25 16,49-24-47,-25 24 31,0 0-15,-24 0-16,24 0 31</inkml:trace>
  <inkml:trace contextRef="#ctx0" brushRef="#br1" timeOffset="17163.09">2356 3572 0,'0'25'78,"0"24"-63,0 1 1,0-25 0,0 0-16,0 24 15,0 1-15,0-25 16,0 24-1,0 1 1,0-25 0,0-1-1</inkml:trace>
  <inkml:trace contextRef="#ctx0" brushRef="#br1" timeOffset="18108.18">1364 3621 0,'0'-24'31,"50"24"-16,-25 0 1,-1 0 15,1 0 1,-25 49 14,0-24-30,0 0 15,0 25 1,0 24-17,-25-74 1,25 25-1,0 0 17,25-25 46,25 0-63,-25 0 1,-1 0 0,26 0-1,-25 0 32,0 0 0</inkml:trace>
  <inkml:trace contextRef="#ctx0" brushRef="#br1" timeOffset="19152.27">4242 4762 0,'0'0'16,"49"0"-16,1 0 15,24 0 1,-49 25-1,0-25 1,0 0 0,24 0 15</inkml:trace>
  <inkml:trace contextRef="#ctx0" brushRef="#br1" timeOffset="19510.32">4167 5035 0,'25'0'31,"25"0"-31,-26 0 16,26 0-16,-25 0 16,0 0-16,24-24 15,-24 24-15,0 0 16,0 0-16,49 0 15,-24 0 1,-1 0 0</inkml:trace>
  <inkml:trace contextRef="#ctx0" brushRef="#br1" timeOffset="22847.17">5234 4341 0,'0'49'172,"0"-24"-157,0 25 1,0-1 0,0 1-16,0 0 15,49-50 1,-49 49-16,0 26 15,0-26 1,25-49 0,-25 50-16,0 0 15,0-26 1,0 26 0,0-25 15,0 0 0</inkml:trace>
  <inkml:trace contextRef="#ctx0" brushRef="#br1" timeOffset="23642.35">6003 4490 0,'49'0'0,"-49"24"63,-24-24-63,24 75 15,0-50-15,-25 24 16,25 1-16,0-25 15,-50-1-15,50 26 16,0-25-16,0 0 0,-25-25 16,25 49-16,-24 26 15,24-26 1,-50-49 0,50 25-16,-25-25 15,25 25 1</inkml:trace>
  <inkml:trace contextRef="#ctx0" brushRef="#br1" timeOffset="24303.14">5829 4638 0,'0'50'94,"50"-50"-94,-50 25 16,0 0-1,25-25-15,-25 24 16,24-24 0,-24 50-16,50-50 15,-50 25-15,50-25 0,-50 25 16,49-25-16,-49 49 15,50-49-15,-50 25 16,25-25-16,-25 25 0,24-25 16,-24 25-1,50-25 1,-50 49-16,0-24 31,25-25-15</inkml:trace>
  <inkml:trace contextRef="#ctx0" brushRef="#br1" timeOffset="28248.23">6796 4787 0,'0'-25'94,"-24"25"-79,24-24 1,-25 24-1,25-25-15,0-25 16,0 25 0,0 1-1,0-26 1,0 25 15,25 25-31,-1 0 16,-24-25-16,50 25 15,-25 0 1,0 0 15,0 0 1,-25 25-32,0 25 15,0-1 1,0-24-1,0 0 1,0 25 0,0-1-1,-25-24 17,25 25-17,-50-50-15,50 25 16,-25-25-1,25 24-15,-25-24 16,25 50 0,-49 0-1,49-26 1,0 1 0,0 25-1,0-25 16,25-25-31,-1 0 32,1 0-17,0 0 1,25 0 0,-25 0-1,-1 0 1,-24-50-1,0 0 17,50 50-32,-50-24 15,0-1 1,0-25 15,-25 50-15,25-25-1,-25 25 1,1-24 0,-26 24 31,25 0-32,25-50 16,-25 50-31,25-25 32</inkml:trace>
  <inkml:trace contextRef="#ctx0" brushRef="#br1" timeOffset="29570.28">6896 3894 0,'0'-24'78,"25"24"-47,-1 0-15,26 0 15,-50 24 1,0 51-32,0-26 31,0 1-16,-25-25 1,25 24 0,-49-49-16,49 25 15,-25-25-15,-25 25 16,25-25 0,25 25-16,-25-25 31,25 49 0,25-49-15,50 0-1,-26 0 1,1 0 0,-25 0-1,0 0 1,24 0 15,-24 0 16</inkml:trace>
  <inkml:trace contextRef="#ctx0" brushRef="#br1" timeOffset="30852.25">8037 4812 0,'-25'0'31,"0"0"-15,25 25 0,-50-25-16,26 0 15,-26 0-15,25 0 16,0 25-16,-24-25 15,24 0-15,0 0 16,0 0-16,-24 0 16,24 25-16,-25-25 15,26 0 1,-26 0 0</inkml:trace>
  <inkml:trace contextRef="#ctx0" brushRef="#br1" timeOffset="33497.44">7838 4638 0,'0'-24'47,"-25"24"62,25 49-93,0-24 0,0 25-1,0-1 1,0-24-16,0 50 16,0-26-1,0 1 1,0-25-1,0 24 17,0-24-1,0 0 47</inkml:trace>
  <inkml:trace contextRef="#ctx0" brushRef="#br1" timeOffset="35312.22">8533 4564 0,'25'0'47,"-1"0"0,1 0-32,50 0 1,-51 0-16,1 0 15,25 0 1,-1 0 0,-49 25 15,0 24-15,0-24-1,0 0 1,-24 25-16,-1-1 31,-25-49-31,50 25 47,25-25-16,25 0 0,-50 25-15,24-25 0,1 0-16,-25 50 15,50-50 1,-50 24-16,0 1 31,0 25-15,-25-1 15,0-49-15,25 25-16,-49-25 15,-1 0 1,25 0 0</inkml:trace>
  <inkml:trace contextRef="#ctx0" brushRef="#br1" timeOffset="35745.26">9823 4390 0,'0'25'16,"-25"50"-1,25-51 1,-50 1-16,50 25 16,-49-25-16,49-1 15,-50 26-15,50-25 0,-74 24 16,74-24 0,-25-25-16,25 50 15,-25-50-15,25 25 16,-25-25-16,25 49 15</inkml:trace>
  <inkml:trace contextRef="#ctx0" brushRef="#br1" timeOffset="36139.54">9525 4440 0,'0'-25'15,"0"50"32,25 0-31,-25 0-16,25 24 15,-25-24-15,49 25 16,-49-26-16,50 1 16,-50 25-16,49-50 15,-49 49-15,0-24 0,25-25 16,-25 25-1,0 25 1,25-50-16,-25 25 0,50-25 16</inkml:trace>
  <inkml:trace contextRef="#ctx0" brushRef="#br1" timeOffset="37356.82">10418 4787 0,'-25'-49'16,"0"49"0,25-25-1,-24 25-15,-26-25 16,25-49 15,25 49-15,0 0 15,0-25-31,50 26 16,-25 24-1,-25-25 1,49 25-16,-24 0 15,-25-50 1,50 50-16,-26 0 16,1 0-1,0 0 17,25 0-17,-50 25-15,0 0 31,0 0-31,0-1 16,0 26 0,0-25-1,-25 0 1,25 24 0,-25-49-1,-25 50 1,1-25-1,24 24-15,-25-24 16,50 25 15,-24-50-31,24 25 0,0-1 32,-25-24-32,25 25 15,0 25 16,0-25 1,25-25-17,24 0 17,-24 0-17,0 0-15,24 0 31,-24 0-31,0-50 16,25 50 0,-50-25-1,0 0 1,24 25 0,-24-49-16,0 24 15,0 0 1,0-25 15,-49 50-31,49-24 16,-25 24-16,25-25 15,-25 25 1,25-25 0,-25 25-1,-24 0 16</inkml:trace>
  <inkml:trace contextRef="#ctx0" brushRef="#br1" timeOffset="37882.19">10666 3646 0,'0'25'63,"0"0"-63,0 0 15,25 24-15,-25-24 16,0 25-16,25 24 16,-25-49-16,0 25 0,0-26 15,0 26-15,0 0 31,0-26-15,49-24 0</inkml:trace>
  <inkml:trace contextRef="#ctx0" brushRef="#br1" timeOffset="38722.42">11385 4812 0,'0'-25'16,"25"25"30,50 0-30,-51 0-16,1 0 16,0 0-16,49 0 15,-24 0-15,0 0 16,-1 0-16,-24 0 16,25 0-16,-26 0 15,-24-49 16</inkml:trace>
  <inkml:trace contextRef="#ctx0" brushRef="#br1" timeOffset="39044.1">11708 4514 0,'0'100'63,"0"-76"-48,74 1-15,-74 25 0,50-25 16,-50 24-16,25-24 15,-25 0-15,49 25 16,-49-26-16,25 1 16,25 50-1,-26-51 1,1-24 0</inkml:trace>
  <inkml:trace contextRef="#ctx0" brushRef="#br1" timeOffset="39807.87">12601 4539 0,'-75'0'31,"51"0"-16,-26 0-15,0 0 16,26 75 0,24-51-1,0 1 1,0 25 0,0-1 15,0-24 0,24-25 0,1 0-15,25 0 15,-25 0 0,-1 0-15,-24 25-16,25-25 31,-25 50-31,0-1 16,0-24 0,0 0-1,0 0 1,0 24-1,-25-49-15,25 25 16,-24-25-16,-1 25 16</inkml:trace>
  <inkml:trace contextRef="#ctx0" brushRef="#br1" timeOffset="40175.31">13395 4440 0,'-50'25'47,"0"24"-31,50-24-1,-49 25-15,49-25 16,-75 24-16,75-24 15,-49 25-15,49-26 16,-50 26-16,0 0 16,50-25-1,-24-25 1,24 49 0</inkml:trace>
  <inkml:trace contextRef="#ctx0" brushRef="#br1" timeOffset="40487.03">13047 4564 0,'0'-25'31,"25"25"1,-25 25-17,50 49 1,-50-49-16,0 0 16,24 25-16,-24-26 0,25-24 15,-25 50-15,50-50 16,-50 50-16,25-50 15,-25 25-15,49-25 16</inkml:trace>
  <inkml:trace contextRef="#ctx0" brushRef="#br1" timeOffset="41465.24">13767 4787 0,'0'0'0,"-50"-74"32,25 74-17,25-25-15,0-25 16,0 26-1,0-1 1,0 0 0,25-25-1,0 50-15,0 0 32,-1 0-17,26 0 1,-25 0-1,0 50 1,-25-25 0,0 0-1,0 24 1,0-24 0,-50 25-1,50 24 1,-25-74-1,25 50-15,-25-50 16,25 49-16,-24-49 16,24 50-16,-50-25 15,50 24 1,0-24 0,0 0-1,0 0 16,25-25-15,24 0 0,26 0-1,-26 0 1,1-50 0,0 25-1,-50 1 1,24 24-16,-24-50 15,0 25 1,0 0-16,0 1 16,-24 24-1,24-50-15,-50 50 16,0 0-16,50-25 16,-49 25-16,24 0 31</inkml:trace>
  <inkml:trace contextRef="#ctx0" brushRef="#br1" timeOffset="42063.79">13915 3820 0,'0'0'15,"-24"25"1,24 0-16,0-1 16,0 26-1,24-25 1,1-25-1,-25 25 1,25-25-16,25 0 16,-1 0-1,-24 0 1,0 0 15,-25-25-15,0-25-1,0 25 1,0 1 0,-25 24-1,-25-25 1,26 25-16,-1 0 16,-25 0-16,25 0 15</inkml:trace>
  <inkml:trace contextRef="#ctx0" brushRef="#br1" timeOffset="43309.79">5085 6028 0,'-25'0'32,"-49"0"-1,49 24-31,0-24 0,-24 0 31,-1 0-31,25 0 16,0 0 15</inkml:trace>
  <inkml:trace contextRef="#ctx0" brushRef="#br1" timeOffset="43573.16">5035 6276 0,'0'49'15,"-49"-49"1,24 0-16,25 25 16,-50-25-16,1 0 15,24 25 1,-50-25 0,26 0-1</inkml:trace>
  <inkml:trace contextRef="#ctx0" brushRef="#br1" timeOffset="44405.29">6300 5829 0,'0'0'16,"-24"0"15,-26 25-15,0 25 0,50-1-16,-74-24 15,74 0-15,-25 24 16,25-24-16,-25 25 15,25-25-15,0-1 16,-49 26-16,49-25 0,0 49 31,0-49-31,0 0 32,49-25-1,-24 0-16,0 0 1,-25-50 0,0 25-1,0-24 1,-25 49 0,25-25-1,-25 25-15,1 0 16,24-25-1,-50 25 1</inkml:trace>
  <inkml:trace contextRef="#ctx0" brushRef="#br1" timeOffset="44893.62">6449 6201 0,'-25'0'32,"1"0"-17,-26 0 16,25 0-15,0 0 0,-24 0-1,49-25 17,-25 25-32,25-49 15,0 24 1,0-25-1,0 26 1</inkml:trace>
  <inkml:trace contextRef="#ctx0" brushRef="#br1" timeOffset="45274.59">6449 6052 0,'0'50'47,"0"-25"-31,0 24 0,0-24-1,0 25-15,0-25 16,0-1-16,0 1 15,0 25-15,0-25 16,0-1 0,0 26-1</inkml:trace>
  <inkml:trace contextRef="#ctx0" brushRef="#br1" timeOffset="46136.99">8012 6226 0,'-25'0'32,"-25"0"-17,26 0-15,-1 0 16,-25 0-16,25 0 16,1 0-16,-1 0 15,-25 0-15,25 0 16,1 0-16,-1 0 15,-50 0 1</inkml:trace>
  <inkml:trace contextRef="#ctx0" brushRef="#br1" timeOffset="46425.85">7764 6127 0,'0'0'0,"0"25"47,0 24-47,0-24 15,25 25-15,-25-1 16,0 1-16,0-1 0,49-24 16,-49 0-16,0 25 15,25-50-15,-25 24 16,25-24 0</inkml:trace>
  <inkml:trace contextRef="#ctx0" brushRef="#br1" timeOffset="48127.91">8657 6077 0,'0'-25'15,"49"25"48,-24 0-48,0 0 1,25 0 0,-26 50-1,-24 0 1,0-1 0,0-24-16,0 25 15,0-26-15,-74 1 16,49 25-16,0-50 15,25 49-15,-49-49 16,49 25-16,0 25 16,25-50 15,-1 0 0,26 0-15,0 0-1,-26 0-15,76-25 16,-51 25 0</inkml:trace>
  <inkml:trace contextRef="#ctx0" brushRef="#br1" timeOffset="48567.13">9475 6276 0,'-24'0'62,"-26"0"-46,0 0 0,26 0-16,-26 0 15,0 0 1,1 0 15,49-50 16,-25 50-47,25-50 16,0 1-16,0-1 31,0 25-31</inkml:trace>
  <inkml:trace contextRef="#ctx0" brushRef="#br1" timeOffset="48872.73">9252 6052 0,'0'25'16,"0"25"-16,0-1 16,0-24-1,50 25-15,-50-25 16,0-1-16,25 26 16,-25-25-16,0 0 15,0-1-15,49 26 16,-49-25-16,0 0 15,0 24-15,25 1 16</inkml:trace>
  <inkml:trace contextRef="#ctx0" brushRef="#br1" timeOffset="49390.85">10468 6251 0,'-25'0'31,"-50"0"-15,51 0 0,-1 0-16,0 0 15,-25 0-15,1 0 16,-1 0-16,25 0 15,-24 0-15,-1 0 16,50-25 0</inkml:trace>
  <inkml:trace contextRef="#ctx0" brushRef="#br1" timeOffset="49685.13">10170 6052 0,'0'0'0,"25"0"0,-25 50 63,0-25-48,0 0-15,0 24 16,0 26-16,0-51 0,0 26 16,0-25-16,0 24 15,25-49-15,-25 50 16,49 0 0,-49-26-1</inkml:trace>
  <inkml:trace contextRef="#ctx0" brushRef="#br1" timeOffset="54284.25">11435 6003 0,'-74'0'0,"49"0"15,0 0 1,0 0-16,-49 0 16,24 0-1,50 49-15,0-24 32,0 0-17,0 0 16,0 24-15,0 1 0,0 0 15,0-26-15,0 26 15,50-50 16,-50-25-32,49 25-15,-24 0 16,0 0 15,25 0-15,-26 0-1,-24 25 1,50 25 0,-50-26-1,0 1 1,0 25 0,-50-25-1,26-25-15,-1 49 16,-25-49-16,25 25 0,1-25 15,-26 25 1,25-25-16,25 49 16,-25-49-1,50 0 1</inkml:trace>
  <inkml:trace contextRef="#ctx0" brushRef="#br1" timeOffset="54699.81">12080 6251 0,'49'0'47,"1"0"-31,0 0-1,-25 0 1,-1 0-16,51 0 16,-50 0-1,24-25 1,-24 25 0</inkml:trace>
  <inkml:trace contextRef="#ctx0" brushRef="#br1" timeOffset="55007.32">12055 6548 0,'25'0'16,"24"0"-1,1 0-15,-25 0 16,0 0-16,24 0 16,-24 0-16,0 0 15,0 0-15,49 0 16,-24 0-1,-1 0 1,1-49 0</inkml:trace>
  <inkml:trace contextRef="#ctx0" brushRef="#br1" timeOffset="57311.39">13742 6152 0,'0'24'31,"-25"-24"0,-25 0-15,50 25-16,-24-25 16,-1 0-1,-25 0 1,1 0 15,49-25 0,0-24-15,0-26 0,24 51-16,-24-1 0,25 25 15,-25-50 1,25 50-16,-25-25 15,50 25-15,-26 0 16,1 0 0,0 0 15,-25 25 0,50-25-31,-50 50 16,0 24-1,0-24-15,0-1 16,-25-49 0,25 75-16,-25-50 15,25 24-15,0-24 16,-50-25-16,50 50 16,-49-26-16,24 51 15,0-50 1,25-1-1,-49-24 1,49 50-16,-25-50 16,0 0 15,25 25-31</inkml:trace>
  <inkml:trace contextRef="#ctx0" brushRef="#br1" timeOffset="58192.1">14238 6052 0,'25'0'78,"-1"0"-62,26 0 15,-25 0-15,0 0-1,0 0 32,-25 50-31,0-25 0,0 24-1,-50-49-15,0 50 16,25 0-16,-24-26 15,-1 26 1,50-25 15,50-25-15,-25 0 0,-1 0-16,26 25 15,0-25 1,-25 0-1,-25 49-15,24-49 16,-24 25 0,0 0-1,0 0 17,0 24-17,-49-24 1,-1 25-1,0-50 1,50 24-16,-49-24 16,-1 0-1,50 25-15,-49-25 16</inkml:trace>
  <inkml:trace contextRef="#ctx0" brushRef="#br1" timeOffset="59741.35">13097 2282 0,'0'25'31,"-50"24"0,25-49-15,-24 0-1,24 25 1,-25-25 0,1 0-1,-1 0 1,25 0 0,25-25 30,25-24-30,0-1-16,0 25 0,24 25 16,-49-49-1,50 49-15,-50-50 16,25 50 0,-25-25-1,25 25-15,24 0 31,-24 0-15,0 0 0,-25 50-1,49-25 1,-49 24 0,0-24-16,0 25 15,0-25-15,-24-1 16,24 26-16,-25-25 15,25 0-15,-50 24 16,25 1 0,-24-1-1,24 1 1,0-25 0,-24 25-1</inkml:trace>
  <inkml:trace contextRef="#ctx0" brushRef="#br1" timeOffset="60587.01">13618 2282 0,'25'0'63,"24"0"-32,-24 0-15,25 0-1,-26 0 17,26 0-17,-50 50 32,0-26-31,-25-24-16,25 25 15,-49-25-15,49 50 16,-50-50-16,50 25 16,-25-25-16,25 24 15,50-24 63,-50 25-78,49-25 16,1 0 0,-25 50-1,-25-25 32,0-1-31,-25-24-1,25 50 1,-25-50-16,-49 25 16,24-25-1,50 25-15,-49-25 16,-1 0 0,25 49-1</inkml:trace>
  <inkml:trace contextRef="#ctx0" brushRef="#br1" timeOffset="69282.83">31874 4738 0,'25'0'31,"-75"0"219,25 0-234,1 0 15,-26 49-15,25-24 15,25 25-31,-49-50 0,49 25 31,0-1 1,0 1-17,0 25 1,0-25 0,24-25-1,-24 24 1,25-24-1,0 0 1,25 0 0,-26 0-1,1 0 1,0 0 0,25 0 15,-26 0 0,-24-24 0,25 24-31,-25-50 16,0 25 0,0 0 15,50 25-16,-50-49-15,0 24 32,-25 25-17,25-25-15,-25 25 16,25-25 0,-25 25-16,1 0 46,-26 0-30,25 0 0,0 0-1</inkml:trace>
  <inkml:trace contextRef="#ctx0" brushRef="#br1" timeOffset="71212.78">31229 4638 0,'0'0'0,"0"25"172,0 50-157,0-1 1,0-49-16,0 25 16,0-1-1,0 1 1,0-25 0,0 24-1,0 1 1,0-25-1,0-1 17</inkml:trace>
  <inkml:trace contextRef="#ctx0" brushRef="#br1" timeOffset="72751.34">30634 4614 0,'0'24'141,"25"26"-126,-25 0 1,0-26-16,0 26 0,0 0 15,49-25-15,-49 24 16,0-24-16,0 25 16,25-50-1,-25 49-15,0 1 16,0-25 0,25-25-16,-25 24 62</inkml:trace>
  <inkml:trace contextRef="#ctx0" brushRef="#br1" timeOffset="73545.14">30063 4887 0,'0'0'0,"0"-25"16,-25 25-16,-24 0 31,24 49-15,25 26-1,0-26 1,0 1 0,50 0-1,-26-1 1,26-24 15,0-25-15,-26 0-1,1 0 1,25 0 0,-50-50-1,0 1 1,0 24 0,0 0-1,-25-24 1,0 49-1,25-25 1,-25 25-16,-49 0 16,49 0-1</inkml:trace>
  <inkml:trace contextRef="#ctx0" brushRef="#br1" timeOffset="76891.24">29294 5135 0,'0'0'0,"0"49"16,0-24 15,0 25-15,0-26-1,25-24 32,-25 25-47,50-25 16,-25 0 15,-1 0-31,-24 25 16,25-25-1,25 0 1,-1 0 15,-24 0-15,0 0 0,25 0 15,-26-25 0,-24-24 0,0 24-15,0 0 15,0 0 0,0-24 1,-24 49-17,24-25 1,-50 25-16,25 0 31,0 0 0,1 0 32,-26 0-47,25 0 15,0 0 0,1 0-15,24 49 15,-50-49-31,25 25 31</inkml:trace>
  <inkml:trace contextRef="#ctx0" brushRef="#br1" timeOffset="78422.14">28501 4713 0,'0'25'63,"0"49"-48,0-24-15,0-25 16,0 24-16,0 1 16,0-1-16,0 26 15,0-26-15,0 1 16,0-25-16,24 24 15,-24 1-15,0 0 32,0-26-32,25-24 15</inkml:trace>
  <inkml:trace contextRef="#ctx0" brushRef="#br1" timeOffset="78949.89">28228 4787 0,'-25'-49'0,"25"24"62,0 74-31,0-24-31,0 0 16,0 0-16,0 25 16,0-1-16,0 1 15,0-1-15,0 1 16,0 0-16,0-1 15,0-24-15,0 0 16,0 24-16,50 1 16,-50-25-1,0 0 1,24-25-16</inkml:trace>
  <inkml:trace contextRef="#ctx0" brushRef="#br1" timeOffset="81041.92">27583 4936 0,'0'0'16,"-50"0"-16,1 0 15,24 25 1,0-25-1,25 25-15,-50-25 32,50 25-32,0-1 15,0 26 1,0-25 0,0 0-1,25-25-15,0 49 16,0-49-1,24 0 1,-24 0 0,0 0-1,25 0-15,-26 0 16,-24-25 0,50 25-16,-50-24 31,25 24-16,-25-25-15,0 0 32,0-25-17,0 26 17,-50-1 14,1 25-30,-1 0 0,0 0-1,26 0-15</inkml:trace>
  <inkml:trace contextRef="#ctx0" brushRef="#br1" timeOffset="82486.73">26789 4762 0,'0'-49'0,"0"98"141,0 1-141,50-25 15,-50 0-15,0 24 16,0-24-16,24 0 15,-24 49 1,25-24-16,-25-25 16,50 24-1,-50 1 1,0-25 0,0 0-16,0 24 31,0 1-31,25-50 31</inkml:trace>
  <inkml:trace contextRef="#ctx0" brushRef="#br1" timeOffset="83107.22">26516 4713 0,'0'25'63,"0"49"-48,0-49-15,0 0 16,0 0-16,0 49 15,0-24-15,25-26 16,-25 1-16,0 25 16,0-25-16,25-1 15,-25 26-15,0-25 0,0 0 16,25 24 0,-25 1-16,49-25 31,-24-25-16</inkml:trace>
  <inkml:trace contextRef="#ctx0" brushRef="#br1" timeOffset="85189.79">25846 5011 0,'0'0'0,"-24"0"31,-26 0-15,50 24 0,-25 1-1,25 0 1,0 25 0,0 24-1,0-24 1,0-1-1,0-24 1,0 25 0,75-50-1,-51 24-15,1-24 16,25 0 0,-25 0-1,0 0 16,-1 0-15,26 0 15,-50-49-15,0-1 0,0 25-1,0 1 1,0-26 15,-25 25-15,25 0 15,-25 25-15,25-49-1,-24 49 1,-26 0-1,25 0 17,0 0-17,25-25-15,-25 25 32,25-25-17</inkml:trace>
  <inkml:trace contextRef="#ctx0" brushRef="#br1" timeOffset="85922.02">25177 4614 0,'0'-50'15,"0"100"48,0-26-63,25 1 15,-25 25-15,0 24 16,0-24-16,0 24 16,0-49-16,0 25 15,24-25-15,-24 24 16,0-24-16,0 0 15,0 49-15,0-24 16,0-25 0,0 24-16,25-49 15,-25 25 1,50-25 0</inkml:trace>
  <inkml:trace contextRef="#ctx0" brushRef="#br1" timeOffset="106109.77">31403 6300 0,'-50'25'63,"25"0"-47,-24 25 15,24-1-16,0 1 1,-25-1 0,50 1-1,-24-50-15,24 74 16,0-24 0,0-25-16,-50 0 0,50 24 15,0-24-15,0 0 16,0 25-1,0-1 1,0 1 0,0-25 15,25-25-15,-25 24-16,25-24 31,-1 0 0,1 0-31,25 0 16,-50-24 31,0-1-16,0-25-16,0 25 17,0 1-1,0-26-15,0 25-1,-25 25 1,25-25-1,0 0 32,-25 25-31,0 0 15,1 0 0,-26 0-15</inkml:trace>
  <inkml:trace contextRef="#ctx0" brushRef="#br1" timeOffset="109883.39">29518 6449 0,'-25'0'78,"25"-25"-62,-25 25-16,-25 25 16,1 25-1,49-25-15,-50-25 16,50 49 0,-49-49-16,49 50 15,-25 24 1,25 1-1,-25-51-15,25 1 16,0 50-16,-50-75 16,50 49-16,0 1 15,0 0 1,0-26 0,25 26-1,0-25 16,0-25 1,24 0-32,-24 0 15,-25-50 17,25 50-32,-25-25 15,0 1 1,0-1-1,0-25 17,0 25-17,0 1 17,-25 24-17,-24-50-15,24 50 31,0 0-15,25-25 0</inkml:trace>
  <inkml:trace contextRef="#ctx0" brushRef="#br1" timeOffset="113007.98">27707 6350 0,'0'-25'31,"-50"25"0,50 25 79,0 25-110,25-1 15,-25-24 1,0 0-16,0 24 0,0-24 16,0 0-1,0 25-15,0-26 0,0 26 31,0 0-31,0-26 16,0 26 15,0-25 32,25-25-32</inkml:trace>
  <inkml:trace contextRef="#ctx0" brushRef="#br1" timeOffset="114458.83">27632 6325 0,'0'-49'78,"0"24"0,50 25-31,-25 0 16,0-25-32,24 25-15,-24 0 15,0 0-15,24 0-1,-24 0 1,0 0-1,0 0 1,24 0 15,-24 0-31,-25 25 16,0 24 0,25 1-1,-25-25 1,0 0-1,0 24 1,-50-24 0,1 25-1,-1-50 1,50 24 0,25-24 46,0 0-46,0 0-1,-1 0 1,26 0 0,-25 0-1,-25 25 1,25-25-16,24 0 15,-49 50-15,25-50 16,-25 25 0,0-1-1,0 1 17,0 25-17,0-25 16,0-1-15,-74-24 0,74 50-1,-25-50-15,-25 0 16,50 25-16,-49-25 16,-1 0-1,0 0-15,1 0 31,24 25-31,0-25 16,-24 0 15,24 0-15</inkml:trace>
  <inkml:trace contextRef="#ctx0" brushRef="#br1" timeOffset="115691.81">27781 2059 0,'0'25'78,"0"-1"-63,0 26-15,-49 49 16,49-24-16,0-1 16,0 0-16,0-24 15,0 0-15,0-1 16,24-24-16,-24 25 15,0-25-15,0-1 16,0 26-16,0 0 16,0-26 15</inkml:trace>
  <inkml:trace contextRef="#ctx0" brushRef="#br1" timeOffset="116632.2">27732 2108 0,'24'0'31,"-24"-24"-15,50 24 0,-25 0-1,0 0-15,49-25 16,-24 25 0,-26 0-1,51 0 1,-50 0-16,24 0 15,-24 25 1,-25 24 0,50-49-1,-50 50-15,0-1 16,0 1 0,0 0-1,0-1 1,-50 1-16,25-25 15,-24-25 1,-26 74-16,26-74 0,24 25 16,0-25-16,25 25 15,-50-25-15,75 0 47,25 0-47,-1 0 16,1 0-16,0 0 15,-25 0-15,24 0 16,1 0-16,-25 49 31,24-24-15,-49 0 0,0 25-1,0-26 16,0 1-15,-25-25 0,25 50-16,-49-50 15,24 0-15,0 25 16,-24-25-16,24 0 16,0 0-16,-25 24 15,25-24-15,1 0 16,-26 0-1,0 0-15</inkml:trace>
  <inkml:trace contextRef="#ctx0" brushRef="#br1" timeOffset="117455.56">29170 2158 0,'0'-25'15,"0"50"63,0 0-78,-49 24 16,49 1-16,-75 0 16,75-1-16,-25 1 0,25-1 15,-49 1 1,49 0-16,0-26 0,0 1 16,-25 25-16,25-25 15,0 0-15,0 24 16,0 1-1,50-50 17,-26 0-17,1 0 1,-25-25 0,25 25-1,-25-25-15,0 0 16,0-24-1,0 24 1,-25 25 15,25-25-15,-25 25-16,1 0 31</inkml:trace>
  <inkml:trace contextRef="#ctx0" brushRef="#br1" timeOffset="118272.28">30038 2208 0,'0'-25'31,"-49"50"16,24 49-32,25-24 1,-74-1-16,74 1 16,-50-1-16,50-24 15,-25 0-15,25 25 16,-49-26-16,49 1 15,0 0-15,-25-25 16,25 75-16,-25-26 16,25-24-1,0 0 1,25-25 46,0 0-46,24-25 15,-49-25 1,0 26-1,-49 24-16,24-25 1,0 25 0,-25 0-1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07:09:36.25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7987 2927 0,'-25'0'187,"-24"0"-187,24 25 16,0-25-16,-25 0 15,26 0-15,-1 0 16,0 0-16,-25 0 16,26 0-16,-1 0 15,-25 0 1,1 0-1,73 0 48,26 49-63,24-49 16,1 0-16,-1 0 15,-24 0 1,24 0-16,-24 0 0,0 0 15,-26 0-15,26 0 16,-25 0-16,24 0 16,-73 0 62,-1 0-63,-25 0-15,25 0 16,1 0-16,-26 0 16,0 0-16,25 0 15,1 0-15,-1 0 16,25-24 15,25 24-15,24 0-1,-24 0-15,0 0 16,49-25-16,-49 25 0,0 0 16,25 0-16,-26-50 15,-48 50 48,-26 0-63,0 0 31,100 0 0,24 0-15,1 0-16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07:09:37.28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22076 4490 0,'0'0'15,"50"0"-15,-25 0 16,-1 0-16,26 0 0,0 49 16,-1-49-16,-24 25 15,25-25-15,-50 50 16,49-50-16,-24 24 0,0-24 16,24 25-1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07:09:38.30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23242 4862 0,'0'25'31,"-25"-25"-15,0 0 0,1 0-16,-1 0 15,-25 0-15,1 0 16,-1 0-16,25 0 15,-24 0-15,24 0 16,-25 0 0,100 0 31,24 24-47,-24-24 0,-1 0 15,1 0 1,0 0-16,-1 0 0,1 0 15,-25 0-15,-1 0 16,-48 0 31,-51 0-47,-24-49 0,0 49 16,0 0-1,24 0-15,1 0 16,-1 0-16,26 0 15,24 0-15,0 0 16,75 0 15,24 0-15,1 0-16,-1 0 0,25 0 16,-24 0-16,-1 0 15,-49 0-15,-75 0 63,1-25-63,-1 25 15,25 0 1,50 0 15,25 0-15,-1 0-16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07:09:39.84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13742 6003 0,'-25'0'16,"0"0"15,-24 0-15,24 0 15,0 0-31,-25 0 31,1 0-31,24 0 0,0 0 16,-24 0-16,24 49 16,-25-49-1,75 0 48,0 0-48,24 0-15,26 0 16,-1 0-16,-24 0 16,-1 0-16,-24 0 15,0 0-15,25 0 16,-75 0 15,-50 0-31,1 0 16,0 0-16,-1 0 15,26 0-15,-1 25 16,25-25-16,50 0 47,0 0-47,24 0 15,1 0 1,0 0-16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07:09:42.13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10939 3026 0,'-50'0'31,"25"0"0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07:09:44.67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11013 3026 0,'50'0'94,"-1"0"-79,1 0 1,-25 0-16,25 0 16,-1 0-16,1 0 15,-1 0-15,1 0 16,24 0-16,-24 0 15,-25 0-15,24 0 16,1-25-16,24 25 0,-49 0 16,0 0-16,0 0 15,49 0 1,-24 0-16,-25 0 16,-1 0-16,26 0 15,-25 0-15,0 0 16,24 0-1,1 0-15,-50-24 16,50 24 0,-1 0-16,-24 0 15,0 0 17,24 0-17,-24 0 1,25 0-16,-25 0 15,24 0 1,26 0 0,-51 0-16,1 0 15,25 0-15,-25 0 16,-1 0-16,26 0 16,0 49-16,-26-49 15,1 0-15,25 0 0,-25 0 16,-1 0-16,1 25 15,50-25 1,-51 0 0,26 0-16,-25 0 31,25 0-15,-26 0-16,1 0 31,0 0-31,25 0 0,-26 0 15,1 0 1,25 0-16,-1 0 16,1 0-16,0 0 0,-26 0 15,26 0-15,-25 0 16,0 0 0,24 0-1,1 0-15,-1 0 16,1 0-1,-25 50 1,24-50 0,1 0-1,0 0 1,-1 0 0,-24 0-16,0 0 31,24 0-16,-24 0 1,25 0 0,0 0-1,-1 0 1,26 0 0,-26 0-1,1 0 1,-25 0-16,24-25 31,1 25-31,24 0 31,-24 0-15,-1 0 0,1 0-1,-50-25-15,50 25 0,-1 0 16,1 0-1,-25 0-15,-1 0 16,1 0-16,50 0 16,-51 0-16,1 0 15,0 0-15,25 0 16,-25 0-16,-1-50 16,26 50-16,-25 0 15,0 0-15,-1 0 16,26-24-16,-25 24 15,0 0-15,24 0 16,-24 0-16,0 0 16,24 0-16,-24 0 0,0 0 15,25 0 1,-1 0 0,1 0-1,-1 0 1,1 0-1,0 0 1,-1 0 0,1 0-16,24 0 15,-24 0 1,0 0 0,-26 0-1,1 0-15,25 0 0,-25 0 16,-1 0-16,51 0 15,-50 0 1,24 0-16,1 0 16,-25 0-1,-1 0-15,26 0 16,-25 0-16,0 0 16,24 0-16,-24 0 15,0 0-15,0 0 16,24 0-16,1 0 15,-1 0 1,-24 0 0,0 0-16,25 0 15,-26 0-15,26 0 0,0 0 16,-1 0-16,26 0 16,-26 0-16,1 0 15,-25 0-15,0 0 16,24 0-16,-24-25 15,0 25-15,24 0 16,-24 0-16,0 0 16,25 0-16,-1-50 15,1 50 1,-1 0 0,1 0-1,0 0 1,-1 0-1,26 0 1,-51 0-16,1 0 16,0 0-16,25 0 15,24 0 1,-24 0 0,24 0-1,-49 0-15,0 0 0,24 0 16,1 0-16,-25 25 15,24-25-15,1 0 16,0 0 0,-26 0-16,1 0 0,25 0 15,-25 0 1,-1 0-16,26 25 16,24-25-16,-49 0 46,0 0-14,0 0-17,24 0 17,-24 0-32,0 0 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07:09:48.01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3969 3497 0,'25'0'31,"24"0"0,-24 0-31,0 0 16,24 0-16,1 0 15,0 0-15,24 0 16,0 0-16,26 0 16,-1 0-16,25 0 15,0 50-15,-25-50 0,0 0 16,1 0 0,-1 0-16,50 0 15,-50 0-15,0 0 16,0 0-16,-24 0 15,-1 0-15,-24 0 16,-1 0-16,26 0 0,-1 0 16,1 0-1,-1 0-15,25-25 16,-24 25-16,-1 0 0,0 0 16,1 0-1,-26 0-15,51-25 0,-26 25 16,1 0-16,-1 0 15,0 0-15,1 0 16,-1-49-16,1 49 16,-26 0-16,26 0 15,-51 0-15,26 0 16,0 0-16,-26 0 16,1 0-16,0 0 15,49 0-15,-24 0 16,0 0-16,-1 25 0,1-25 15,-1 0-15,26 0 16,-25 0 0,-1 0-16,1 0 15,-1 0-15,1 0 0,0 0 16,-1 0-16,1 0 16,-25 0-16,-1 0 15,26 0-15,24 0 16,1 0-16,-1 0 15,1 0-15,-1 0 0,-24 0 16,-1 0-16,1 0 16,0 0-16,-1 0 15,1 0 1,-1 0-16,-24 0 16,-25-25 93,25 25-93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07:10:03.04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92D050"/>
    </inkml:brush>
    <inkml:brush xml:id="br2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13816 3423 0,'0'-25'15,"-25"25"-15,25-25 63,-24 25 15,24 25-62,0 25-1,0-25 1,0-1 0,0 26-1,24-50 32,26 0 0,-25-25-31,-25 0 15,25 25-31,-25-24 31,49 24 0,-49-50-31,0 75 110,0 0-95,0 24 1,0-24 0,0 25-16,0 24 15,0-49-15,0 25 16,0-1 15,0 1-15,-25-50-16,25 25 15,-24 24-15,-1-49 32,-25 25-17,25-25 1,1 0 15,24-25 0,0 0 1,0-24-17</inkml:trace>
  <inkml:trace contextRef="#ctx0" brushRef="#br0" timeOffset="542.29">14064 3150 0,'0'-49'47,"-49"73"0,24-24-32,25 25-15,-25-25 16,25 25-16,-50-25 16,50 50-16,-49-50 15,49 24-15,-50-24 16</inkml:trace>
  <inkml:trace contextRef="#ctx0" brushRef="#br0" timeOffset="7785.03">16446 3894 0,'0'75'140,"0"-50"-124,24-1 0,1-24 15,-25 50-31,25-50 0,25 0 31,-26 0-31,1 0 31,-25-25-31,50 25 16,-50-25 0,25 25-1,-25-24 1,0-26 0,0 25-1,0 0 16,0 75 63,0 0-94,0-1 16,0-24-1,0 25 1,0-26-16,0 26 16,0-25-16,0 0 15,0-1-15,-25 26 16,25 0 0,-25-26-1,0 26 1,-24-50-1,49 25 1,-25-25 0,0 0-1,-25 0 17,50-25-1,0-25-16</inkml:trace>
  <inkml:trace contextRef="#ctx0" brushRef="#br0" timeOffset="8341.84">16669 3547 0,'-25'0'47,"0"50"-16,0-26-16,-24-24 1,49 50-16,-25-50 16,25 25-1</inkml:trace>
  <inkml:trace contextRef="#ctx0" brushRef="#br0" timeOffset="8971.83">16966 4142 0,'0'25'31,"0"0"-15,-24-25-1,24 50 1</inkml:trace>
  <inkml:trace contextRef="#ctx0" brushRef="#br0" timeOffset="9738.95">17140 4068 0,'50'0'31,"-26"0"-15,1 0 15,0 0-15,25 0-1,-26 0 17,1 50-1,-25-26-16,0 1 17,0 25-32,-25-25 31,-24 24-31,49-24 31,-25-25-31,25 25 0,-50 24 31,50-24 1,25 0 15,0-25-16,25 0-16,-1 0 1,1 0 0</inkml:trace>
  <inkml:trace contextRef="#ctx0" brushRef="#br0" timeOffset="10022.03">17462 4316 0,'-24'0'31,"-26"0"-15,0 0-16,1 0 31,24 0-31,-25 0 16,1 0 15,74 0-31</inkml:trace>
  <inkml:trace contextRef="#ctx0" brushRef="#br0" timeOffset="16858.93">16991 2729 0,'0'49'16,"-25"-49"30,25 25-30,-24 0 0,24 24-1,-25-49 1,25 25-16,-25-25 16,25 25-16,-50 25 15,50-26 16,-24-24 16</inkml:trace>
  <inkml:trace contextRef="#ctx0" brushRef="#br0" timeOffset="17328.78">16818 2803 0,'0'25'78,"0"0"-62,0-1 0,49-24-16,-49 50 15,75-50-15,-51 25 16,1 24 0,25-24-1,-50 0 16,25-25-15,-1 0 15</inkml:trace>
  <inkml:trace contextRef="#ctx0" brushRef="#br0" timeOffset="18322.93">21630 3770 0,'49'0'78,"-24"0"-63,25 0 1,-25 0-16,24 0 16,-24 0-16,0 0 15,0 0-15,24 0 16,-24 0 15</inkml:trace>
  <inkml:trace contextRef="#ctx0" brushRef="#br0" timeOffset="18669.31">21679 3944 0,'25'0'15,"25"0"1,24 0 0,-24 0-1,-1 0 1,-24 0 0,25 0-1,-25 0 1,-1 0-1,26 0 1</inkml:trace>
  <inkml:trace contextRef="#ctx0" brushRef="#br0" timeOffset="20163.82">23044 3473 0,'0'49'109,"-50"1"-93,50-25 0,-50 24-16,26 1 15,-26 0 1,25-26 0,-24 26-1,49-25 1,-25-25-1,25 25 17,-25-25 15</inkml:trace>
  <inkml:trace contextRef="#ctx0" brushRef="#br0" timeOffset="20881.91">22796 3497 0,'24'0'62,"1"0"-46,0 0 15,25 50-31,-26-25 16,1 24-1,25-24 1,-25 0 0,24 25-1,1-25 1,-25 24-1,-25-24 1,49-25 0,-49 50-16,25-1 31,25-24 0,-75-25 94</inkml:trace>
  <inkml:trace contextRef="#ctx0" brushRef="#br0" timeOffset="22869.22">24036 3845 0,'-25'0'109,"0"0"-93,-24 0-1,24 0 1,0 0-16,-25 0 16,-24 0-1,49 0-15,0 0 16,-24 49-1,-1-49 1</inkml:trace>
  <inkml:trace contextRef="#ctx0" brushRef="#br0" timeOffset="23382.24">23713 3721 0,'50'0'62,"-50"25"-62,0 24 16,0-24-1,25 0 1,-25 24 0,49-24-1,-49 0 1,25-25 0,-25 50-1,0-26 1,25-24 93</inkml:trace>
  <inkml:trace contextRef="#ctx0" brushRef="#br0" timeOffset="24925.69">24457 3547 0,'0'0'0,"0"25"79,0 24-64,0-24 1,0 0-1,25-25 1,50 0 0,-51 0-1,1 0 1,25 0 31,-50-50-32,0 26 1,0-1 0,0 0-1,0 75 63,25-1-62,-25 1 0,0-25-16,49 0 15,-49 24-15,0-24 16,0 0-16,25 24 16,-25-24-16,0 25 31,0-1-31,25 1 15,-25 0 1,0-26 0,0 1 15,-50-25 16,25 0-47,25-25 31</inkml:trace>
  <inkml:trace contextRef="#ctx0" brushRef="#br0" timeOffset="25402.94">24829 3051 0,'-49'25'62,"-1"24"-46,25-49-16,-24 50 16,-1 0-1,25-50 1</inkml:trace>
  <inkml:trace contextRef="#ctx0" brushRef="#br0" timeOffset="26312.61">25053 3572 0,'25'0'47,"-1"0"-31,1 0-16,25 0 0,-1 0 31,-24 0-31,0 0 0,25 0 31,24 0-31,-74 49 16,25-49-16,-25 25 31,0 0-15,0 25-1,0-25 1,-25 24 0,25-24-1,-25 25-15,25-26 16,-25-24-1,25 25-15,0 25 16,0-25 0,0-1 15,25-24-15,25 0-1,-1 0 1,26 0-1,-26 0 1,-24-49 0</inkml:trace>
  <inkml:trace contextRef="#ctx0" brushRef="#br0" timeOffset="26555.83">25648 3894 0,'-50'0'31,"26"-49"-15,-26 49-16,25 0 15,0 0-15,-24 0 16,-1 0-16,25-25 15</inkml:trace>
  <inkml:trace contextRef="#ctx0" brushRef="#br0" timeOffset="26972.83">26070 3473 0,'25'0'47,"-25"49"-47,0 1 15,24-25-15,-24-1 16,0 26-16,50 0 16,-50-1-16,0 1 15,0 0-15,25 24 16,-25-24-16,0-26 0,0 1 15,0 25-15,0-25 16,-75-1-16,75 26 16,-49-25-16,24-25 15,-25 49-15,26-49 16,-1 50-16</inkml:trace>
  <inkml:trace contextRef="#ctx0" brushRef="#br0" timeOffset="28065.18">24234 3423 0,'0'50'93,"0"-1"-77,0 1 0,0 24-1,0-49 1,0 0-16,0 25 16,0-26-16,0 26 15,0-25-15,0 24 16,0-24-16,0 0 0,0 0 15,0 24-15,0 1 16,25-50 0,-25 25-16,50 0 15,-50 24 17,24-49-17,-24 25-15,25-25 16,25 0 15,-1 0-15</inkml:trace>
  <inkml:trace contextRef="#ctx0" brushRef="#br0" timeOffset="28800.12">24755 4118 0,'-25'0'31,"-24"0"-16,24 0 17,0 0-17,25-25 1,-50 25 0,26 0 15</inkml:trace>
  <inkml:trace contextRef="#ctx0" brushRef="#br0" timeOffset="35475.5">21307 2059 0,'-49'0'78,"24"0"-15,0 0-32,-25 0 0,26 0-15,-1 0 15,-25 0-15,1 0 0,24 0-1,0 0 1,0 0-1,-24 0 1,-1 0 0,0-25-1,1 25 1,-1 0 0,0 0-16,-24 0 31,24 0-31,1 0 15,-1 0 17,1-50-32,-1 50 15,-24 0 1,49 0-16,-25 0 31,-24 0-15,49 0-16,0 0 0,-24 0 15,24 0-15,0 0 16,-25 0-16,26 0 16,-26 0-1,25 0 1</inkml:trace>
  <inkml:trace contextRef="#ctx0" brushRef="#br0" timeOffset="35977.39">19918 1836 0,'-25'0'31,"-24"24"1,24-24-17,25 50-15,-25-50 16,25 25-16,-49-25 15,49 25 1,-25-25 0,25 24-16,0 26 31,74-25-15,-49-25-1,-25 49 1,25-49-16,24 25 15,1 25 1,-25-25 0,24-25-1,-49 24-15,25-24 16</inkml:trace>
  <inkml:trace contextRef="#ctx0" brushRef="#br0" timeOffset="38061.99">11931 7119 0,'-25'0'32,"0"0"-17,1 0 1,-26 0 0,25 0-1,0 0 1,-24 0-1,-1 0 1,1 0 15,49 25-31,0 0 16,0 24 0,0 26-1,0-51 1,0 26-16,0-25 0,0 0 15,0 24-15,24-24 16,-24 25-16,0-26 16,0 26-16,0-25 15,0 0-15,0-1 16,0 26-16,0-25 16,0 0-16,0 24 15,0-24 1</inkml:trace>
  <inkml:trace contextRef="#ctx0" brushRef="#br0" timeOffset="38401.76">11906 7491 0,'-25'0'16,"1"0"0,-51 0-1,26 0 1,24 25-16,-25-25 16,1 0-1</inkml:trace>
  <inkml:trace contextRef="#ctx0" brushRef="#br0" timeOffset="39014.12">13047 7640 0,'50'0'47,"-25"0"-32,-1 0-15,1 0 16,25 0-16,24 0 0,-24 0 16,0 0-1,-26 0-15,1 0 16</inkml:trace>
  <inkml:trace contextRef="#ctx0" brushRef="#br0" timeOffset="39259.16">13146 7863 0,'50'0'16,"-25"0"-16,0 0 15,0 0-15,49 0 16,-24 0-16,-1 0 16,1 0-16,-1-25 15,1 25-15,0 0 16</inkml:trace>
  <inkml:trace contextRef="#ctx0" brushRef="#br0" timeOffset="40018.44">17810 7565 0,'-50'0'16,"1"0"0,-1 0-1,0 0 1,26 0-16,-26 0 15,0 0-15,1 0 16,-26 0-16,50 0 16,1 0-16,-1 0 15,-25 0-15,50-24 16,0-1 31</inkml:trace>
  <inkml:trace contextRef="#ctx0" brushRef="#br0" timeOffset="40486.26">17462 7367 0,'0'25'78,"0"49"-62,25-49-1,25 25 1,-50-1 0,25-49-16,-25 50 15,25-1 1,-25 1-16,49-50 16,-49 50-16,0-26 15,0 26 16,25-50 48</inkml:trace>
  <inkml:trace contextRef="#ctx0" brushRef="#br0" timeOffset="43604.71">20588 6970 0,'0'-25'0,"0"-24"78,-25 49-47,-25 0-15,50-25-16,-49 25 15,-26 0 1,1-50 0,49 50-16,0 0 15,-49 0 1,24 0 0,26-25-16,-51 25 15,50 0 1,-24 0-16,24 0 0,0 0 15,-24 0-15,24 0 16,0 0-16,0 0 16,-49 0-16,24 0 15,1 0-15,-1 0 16,0 0-16,1 0 16,-1 0-16,0 0 15,26 0-15,-26 0 16,50 50-1,-50-50-15,-24 25 16,0 25 0,49-50-1,25 49 1,-25-49-16,25 25 0,-50-25 16,50 50-16,-24-50 15,24 74-15,-25-49 16,25 0-16,-50 24 15,50-24-15,-25 25 16,25-26 0,0 51-1,-49-26 1,49 1-16,0-25 16,0 49-1,0-24 1,0-25-16,0 24 0,0-24 15,25 25 1,-1 24 0,26-74-1,-25 50-15,0-50 16,-25 24-16,74-24 16,-24 50-16,-26-50 15,26 50-15,0-50 16,-26 25-16,1-25 15,25 49-15,-25-49 16,24 0-16,1 25 16,-1-25-16,1 0 15,0 50-15,-25-50 0,24 0 16,1 24-16,-1-24 16,-24 0-16,25 0 15,-25 0-15,24 0 16,-24 0-16,25 0 15,-26 0-15,1 0 16,25 0 0,-1 0-1,1 0-15,-25 0 16,24-49-16,-24 49 16,0-25-16,25 25 15,-26-50-15,1 50 16,25-74-16,-50 24 0,49 25 15,1-24 1,-25-26 0,-25 51-16,49-26 15,-49 0 1,25 50-16,-25-74 16,0 24-1,0 1 1,0-1-1,0 1 1,0-1 0,0 25-1,0-24 1,-25-1 0,25 25-1,-24-24 1,-1 24-1,-25-25 17,50 25-17,-25 25 1,25-24 0,-24 24-16,-26-50 15,25 50 1,25-25-16,-25 25 15,-24 0 1,-1-25 0,1 25-1,24 0 1,-25-49 0</inkml:trace>
  <inkml:trace contextRef="#ctx0" brushRef="#br0" timeOffset="45547.11">15850 6921 0,'0'0'0,"-49"0"16,-1 0-1,50-25-15,-50 25 16,1 0-16,-1 0 16,25 0-1,1 0-15,-26 0 16,-24 0-16,24 0 16,0 0-16,25 0 15,-24 0-15,-1 0 16,50 25-1,-49-25-15,24 49 0,-50 1 16,51-25-16,-1-25 16,-25 74-16,25-49 15,-24 0-15,24 24 16,25-24-16,-50 25 0,50-26 16,0 1-1,-49 25-15,49-25 16,0-1-16,0 26 15,0-25-15,49 0 0,-49 24 16,50-49-16,-25 75 16,24-75-1,-24 49-15,25-49 16,-1 75-16,1-26 0,-25-24 16,49 25-16,-24-50 15,-1 49-15,1-49 16,25 25-16,-1-25 15,-24 0-15,-1 50 16,1-50-16,-1 0 16,26 0-16,-26 0 15,26 0-15,-26 0 16,1 0-16,0 0 0,-26 0 16,1 0-1,25 0-15,-25 0 0,-1 0 16,26 0-1,-25 0-15,0 0 16,24 0-16,-24 0 0,0-50 16,25 50-1,-50-25 1,49 25-16,-24-49 16,-25 24-1,50 25-15,-50-50 16,49 25-1,-49-49 1,0 24 0,0 26-16,-25-26 15,25 0 1,-24 1-16,-26-1 16,50 25-1,-25 25-15,25-49 16,-25 49-16,25-75 15,-49 75-15,49-49 16,-25 49-16,25-25 16,-25 25-16,25-25 15,-25 25-15,25-49 16,-74 49-16,74-25 16,-25 25-16,0-50 15,-49 1 1,24 49-1,25-50-15,-24 50 16,-26-25 0,51 25-1,-1 0-15,-25-49 16,25 49-16,1 0 16,-1 0-16,-25 0 15,25 0-15,1 0 0,-26 0 16,25 0-1,0 0-15,1 0 16</inkml:trace>
  <inkml:trace contextRef="#ctx0" brushRef="#br0" timeOffset="48589.34">15503 7417 0,'50'-50'172,"-26"50"-157,1 0 1,0 0 0,25 0-1,-26 0 1,1 0 0,25 0-1,-50 50 32,0-26-47,0 1 31,0 25-15,0-1 0,0-24 15,0 0-16,0 25 1,0-26 15,-25-24-31,0 25 32,0-25-17,-24 50 16,24-50 1</inkml:trace>
  <inkml:trace contextRef="#ctx0" brushRef="#br0" timeOffset="49369.03">15949 7441 0,'-49'0'125,"24"25"-109,25 25-1,-25-50 1,25 25-16,0-1 16,-49 26-1,49 0 1,0-1 0,0-24-1,0 0 1,24 24-1,-24-24 1,0 0 15,25-25 1,-25 50-32,25-50 15,25 0 16,-26 0 16</inkml:trace>
  <inkml:trace contextRef="#ctx0" brushRef="#br0" timeOffset="51695.17">19422 7367 0,'0'-25'32,"-25"25"-32,25 25 109,0 25-93,0-1-1,0 26 1,50-51 0,-25-24 15,-1 0-16,1 0 17,-25-49-17,0-1 17,0 75 46,0 25-63,0 24 1,0-24 0,0-26-16,0 51 15,0-26 1,0-24-1,0 25 1,-25-50 15,1 0-15,-26 0 0,25 0 15,0-25 0,25 0-15</inkml:trace>
  <inkml:trace contextRef="#ctx0" brushRef="#br0" timeOffset="52295.78">19621 7144 0,'-25'0'47,"-25"0"-31,0 25-1,26-25 1,24 24 0,-50-24-16,50 25 15,-25-25-15,-24 50 16,49-25-1</inkml:trace>
  <inkml:trace contextRef="#ctx0" brushRef="#br0" timeOffset="52944.18">19893 7491 0,'25'0'16,"25"0"-1,-25 0 1,-1 0-16,26 0 31,-50 25-31,25-25 16,-25 25 15,0 24-15,0 1-1,0-25 1,-50-1-1,50 26 1,0-25 0,0 0 15,0-1-15,75-24 30,-26 0-30,-24 0 0,-25-24-1</inkml:trace>
  <inkml:trace contextRef="#ctx0" brushRef="#br0" timeOffset="53179.09">20216 7689 0,'-25'0'15,"0"0"1,-24 0 0,24 0-1,-25 0 1,25 0-1,-24 0 1</inkml:trace>
  <inkml:trace contextRef="#ctx0" brushRef="#br0" timeOffset="68602.67">4291 9351 0,'0'0'0,"25"0"47,49 0-32,-49 0 1,25 0-16,-25 0 16,24 0-16,-24 0 15,25 0 1,-1 0-1,-24 0 1,-25 25 0,0 25-1,0-25 1,0 24 0,0 1-1,-50 24 1,26-24-1,24-25 1,-25-25-16,25 24 16,0 26-1,0-25 17,25-25-1,-1 0-16,51 0-15,-26 0 16,1 0 0,0 0-1,-25-50 1</inkml:trace>
  <inkml:trace contextRef="#ctx0" brushRef="#br0" timeOffset="68864.64">4862 9599 0,'-25'0'16,"-50"-24"-1,1 24 1,49 0-16,0 0 16,-24 0-16,-26 0 15,26 0-15,24 0 0</inkml:trace>
  <inkml:trace contextRef="#ctx0" brushRef="#br0" timeOffset="70598.85">5432 9327 0,'-25'0'32,"25"24"46,0 1-78,0 50 15,0-26 1,50-49 0,-50 75-16,0-26 15,25-49 1,-25 75-16,0-51 0,0 1 15,25 25 1,-25-25-16,0-1 0,0 26 16,49 24-1,-49-49-15,0 0 0,25 25 16,-25-1-16,0-24 16,0 0-16,0 25 15,0-26-15,0 1 16,0 0-16,0 25 0,0-26 15,0 1 1,0 25-16,0-25 16,0-1-16,0 1 15,0 25-15,0-25 16,0-1-16,0 26 16,0 24-16,0-49 15,0 50 1,0-51-16,0 1 15,0 25-15,0-25 16,0 24-16,0-24 16,0 25-16,0 24 15,0-24-15,0-25 16,0-1-16,50 51 16,-50-50-16,0-1 15,0 26-15,0 0 16,0-1-16,24 26 15,-24-26-15,0 1 0,0-1 16,50 1-16,-50 24 16,0-24-16,0 24 15,25-24-15,-25 0 16,0-1-16,0 26 16,49-1-16,-49 1 15,0-1-15,0 0 16,25 26-16,-25-51 15,0 50-15,0-24 0,0-1 16,50 25 0,-50-24-16,0-1 15,50 1-15,-50-1 16,0 1-16,24-1 0,-24 0 16,0 26-1,0-1-15,50 25 0,-50-25 16,0 0-16,0 0 15,0 1-15,0-1 16,0 0-16,0 0 16,0 25-16,50-24 15,-50-1-15,0-25 16,0 25-16,0-24 16,49 24-16,-49 25 0,0-25 15,0-24 1,0-1-16,25 1 0,-25-1 15,0 0-15,0 1 16,0-1-16,0 1 16,50-1-1,-50 0-15,0 1 0,0-26 16,0 1-16,0 0 16,24 24-16,-24-24 15,0-1-15,0-24 16,0 0-16,0 25 15,50-26-15,-50 26 16,0 0 0,0-100 31</inkml:trace>
  <inkml:trace contextRef="#ctx0" brushRef="#br0" timeOffset="72992.05">2307 10120 0,'25'0'16,"-1"0"15,1 0-15,50 0 0,-1 0-16,-49 0 15,0 0 1,-1 0-16,26 0 15,-25 0-15,0 0 0,24 0 16,-24 0-16,0 0 16,49 0-1,1 0 1,-50 0-16,24 0 16,-24 0-16,25 0 15,-1 0-15,26 0 16,-1 0-16,-24 0 0,-1 0 15,26 0 1,-1 0-16,-24 0 16,-1 0-16,1 0 15,0 0-15,-1 0 0,1 0 16,-1 0 0,1 0-16,-25 0 0,0 0 15,24 0 1,1 0-16,-1 0 15,-24 0 1,0 0-16,25 0 16,-26 0-16,1 0 15,25 0-15,-25 50 16,-1-50-16,26 0 16,0 0-16,-1 0 15,1 0-15,-1 0 16,1 0-16,0 0 15,24 0-15,1 0 0,-1 0 16,0 0-16,-24 0 16,24 0-16,-24 0 15,0 0-15,-1 0 16,1 0-16,-1 0 16,1 0-16,24 0 15,-24 0-15,0 0 16,-26 0-16,26 0 15,0 0-15,24 0 0,-24 0 16,24 0 0,-24 25-16,-1-25 0,26 0 15,-1 0 1,1 0-16,-1 0 0,0 0 16,1 0-1,-1 0-15,1 0 0,-1 0 16,0 0-16,1 0 15,-1 0-15,26 0 16,-1 0-16,0 0 16,0 0-16,0 0 15,25 0-15,-24 0 16,-1 0-16,0 0 16,0 0-16,25 0 15,25 0-15,-50 0 16,1 0-16,48 0 15,-24 0-15,0 0 0,25 0 16,-49 0-16,24 0 16,24 0-16,-24 0 15,25 0-15,-25 0 16,0 0-16,25 0 16,-50 0-16,25 0 15,25 0-15,-50 0 16,1 0-16,-1 0 15,0 0-15,-25 0 16,1 0-16,-1 0 16,-24 0-16,24 0 15,-49 0-15,0 0 0,0 0 16,24 0 0,-24 0 15,0 0 16,-50 0 15</inkml:trace>
  <inkml:trace contextRef="#ctx0" brushRef="#br0" timeOffset="74219.05">7888 9128 0,'0'-25'16,"-25"25"47,0 0-32,0 0-16,-24 0 1,-1 0 0,1 0-1,24 0 17,25 25-17,0 0-15,0 49 16,0-49-1,0 0-15,0 0 16,0 24-16,0-24 16,0 0-16,0 25 15,0 24 1,0-24 0,0-26-1,0 1 1,0 25-1,0-25 1</inkml:trace>
  <inkml:trace contextRef="#ctx0" brushRef="#br0" timeOffset="74534.37">7813 9426 0,'-24'0'16,"-1"0"15,-25 0-31,1 0 16,24 0-1,-25 0-15,1 25 31</inkml:trace>
  <inkml:trace contextRef="#ctx0" brushRef="#br0" timeOffset="90449.36">1166 9327 0,'-25'24'125,"0"26"-110,-24 0 1,-1-1-1,0 1 1,1-1 0,24-24-1,-25 25 1,26-25 0,-1-25 15,25 24-16</inkml:trace>
  <inkml:trace contextRef="#ctx0" brushRef="#br0" timeOffset="90923">794 9327 0,'25'0'63,"24"49"-32,-49 1-31,25-50 15,-25 49 1,50 1 0,-26-25-1,26 24-15,-25-49 16,-25 25 0,25-25-16,24 50 31,-24-50-16</inkml:trace>
  <inkml:trace contextRef="#ctx0" brushRef="#br0" timeOffset="92425.3">1910 9252 0,'0'50'110,"0"-1"-95,0-24 1,0 0 0,25-25-16,-25 25 31,49-25 0,-24 0 0,25 0-15,-25 0 0,24 0 46,-49-25-62,0 0 31,0-24 1,0 24-17,-25 74 95,25 1-95,0 24 1,0-24 0,25 0-16,-25-26 31,0 51-31,0-50 31,0-1 0,0 1-15,-25-25 15,1 0 0,-1 0 1,0 0-17,-25 0 17,26-25-17,24-24 16,0 24-15</inkml:trace>
  <inkml:trace contextRef="#ctx0" brushRef="#br0" timeOffset="94021.89">2406 10096 0,'-50'0'47,"26"0"-31,-1 0 15,-25 0-16,25 0 17,-24 0-17,24 0 1,-25 0 0,26 0-1,-1 0 1,0 0-1,-25 0 1,26 0 0,-1 0-1,-25 0 1,1 0 0,-26 0-1,50 0 1,1 0-1,-26 0 1,0 0-16,-24 0 31,49 0-15,0 0-16,0 0 16,-24 0-1,24 0 1,0 0-1,-24 0 1,24 0 15,0 0-15,-25 0 15,26 0-15,-26 0-16,25 0 15,0 0 1,-24 0 0,24 0-1,0 0 1,0 0 0,-24 0 15,-1 0-31,1 0 15,-1 0 1,25 0 0,-24 0-1,24 0 1,0 0 0,-25 0-1,26 0 32,-1 0-16,50 0 47</inkml:trace>
  <inkml:trace contextRef="#ctx0" brushRef="#br0" timeOffset="95760.38">3051 9302 0</inkml:trace>
  <inkml:trace contextRef="#ctx0" brushRef="#br0" timeOffset="99158.01">695 10864 0,'0'-24'15,"24"24"48,26 0-32,0 0-15,-26 0-1,1 0-15,25 0 16,-25 0-16,-1 0 15,26-25-15,-25 25 0,0 0 16,-1 0-16,26 0 16,-25 0-16,0 0 15,24 0-15,1 0 16,-1 0-16,-24 0 16,0 0-16,25 0 0,-26 0 15,1 0 1,0 0-16,25 0 15,-26 0-15,1 0 16,25 0-16,-25 0 0,49 0 16,-49 0-1,0 0-15,49 0 16,-24 0 0,-1 0-16,-24 0 0,25 0 15,-1 0-15,1 0 16,0 0-16,-1 0 15,1 0-15,-1 0 16,1 0-16,0 0 16,24 0-16,-24 0 15,-26 0-15,1 0 16,25 0-16,-25 0 16,0 0-16,-1 0 15,26 0-15,-25 0 16,0 0-16,24 0 15,-24 0-15,0 0 16,24 0-16,26 0 0,-1 0 16,1 0-16,-26 0 15,26 0-15,-1 0 16,0 0-16,1 0 16,-1 0-16,1 0 15,-1 0-15,1 0 16,-1 0-16,0 0 0,1 0 15,-1 0-15,1 0 16,-1 0-16,0 0 16,26 0-16,-26 0 15,0 0 1,1 0-16,-1 0 16,1 0-16,-1 0 0,1 0 15,-1 0-15,25 0 16,-24 0-16,24 0 15,-25 0-15,1 0 16,-1 0-16,25 0 16,25 0-16,-24 0 15,-1 0-15,0 0 16,0 0-16,0 0 16,25-50-16,-24 50 15,-1 0-15,0 0 0,0 0 16,50 0-16,-50 0 15,1 0-15,24 0 16,24 0-16,-48 0 16,-1 0-16,0-49 15,25 49-15,-25 0 16,1 0-16,-1 0 16,-25 0-16,25 0 15,1 0-15,-1 0 16,-25 0-16,1 0 15,-1 0-15,25 0 16,-24 0-16,-1 0 0,1 0 16,-1 0-1,0 0-15,1-50 0,-1 50 16,1 0-16,-1 0 16,-24 0-16,24 0 15,-24 0-15,-1 0 16,1 0-16,-1 0 0,1 0 15,0 0 1,-1 0-16,-24 0 16,0 0-16,0 0 15,24 0-15,-24 0 16,0 0 0,25 0 15,-26 0-16,1 0 1,0 0 0,49 0-1,-24 0 1,-25 0 0,0 0-1,24 0-15,1 0 31,-25 0-31,-1 25 16,51-25-16,-50 0 16,-25 25 46,0-1-31</inkml:trace>
  <inkml:trace contextRef="#ctx0" brushRef="#br0" timeOffset="101408.66">843 11807 0,'0'0'0,"-24"0"31,24-25-15,24 25 93,26 0-78,-25 0-31,0 0 0,24 0 16,-24 0-16,0 0 16,24 0-16,1 0 15,0 0-15,-26 0 16,1 0-16,25 0 15,-25 0-15,-1 0 16,26 0-16,-25 0 16,0 0-16,-1 0 15,51 0-15,-50 0 16,-1 0-16,26 0 16,0 0-16,24 0 0,1 0 15,-26 0 1,26 0-16,-26 0 15,26 0-15,-1 0 16,0 0-16,1 0 0,-1 0 16,-24 0-16,24 0 15,-24 0-15,24 0 16,1 0-16,-1 0 16,1 0-16,-1 0 15,0 0-15,26 0 0,-26 0 16,0 0-1,1 0-15,-1 0 16,1 0-16,-1 0 0,0 0 16,1 0-16,-1 0 15,1 0 1,-1 0-16,-24 0 0,-1 0 16,26 0-16,-26 0 15,-24 0 1,25-49-16,-1 49 0,1 0 15,24 0-15,-49 0 16,25 0-16,-1 0 16,1 0-16,0-25 15,24 25-15,0 0 16,-24 0-16,0 0 16,-1 0-16,1-50 15,0 50-15,24 0 16,-24 0-16,-1 0 0,1 0 15,-1 0-15,1 0 16,0 0-16,-1 0 16,26 0-16,-1 0 15,0 0-15,1 0 16,-1 0-16,1 0 16,-1 0-16,1-25 15,-1 25-15,0 0 16,1 0-16,24 0 0,-25 0 15,26 0-15,-1 0 16,-25 0-16,1 0 16,24 0-16,25 0 15,-25 0-15,0 0 16,-24 0 0,24 0-16,25 0 0,-25 0 15,0 0-15,1 0 16,-1 0-16,0 0 15,0 0-15,-24 0 16,24 0-16,0 0 16,25 0-16,-25 0 15,-24 0-15,-1 0 0,1 0 16,24 0 0,-25 0-16,26 0 0,-1 0 15,0 0 1,0 0-16,0 0 15,25 0-15,-49 0 16,-1 0-16,1 0 0,24 0 16,-25 0-16,1 0 15,-1 0-15,-24 0 16,24 0-16,1 0 16,-1 0-16,0 50 15,1-50-15,-1 0 16,25 0-16,1 0 0,-1 50 15,-25-50-15,1 0 16,-1 0-16,1 0 16,-1 24-16,-49-24 15,0 0-15</inkml:trace>
  <inkml:trace contextRef="#ctx0" brushRef="#br0" timeOffset="103388.8">1017 12675 0,'-25'0'0,"100"0"125,-51 0-125,26 0 16,0 0-16,-26 0 16,1 0-16,25 25 0,-25-25 15,-1 0-15,26 0 16,24 0-16,1 0 15,-1 0-15,1 0 16,-1 0-16,25 0 16,1 0-16,24 0 15,-50 0-15,0 0 16,1 0-16,24 0 16,-25 0-16,1 0 15,24 0-15,0 0 16,1 0-16,24 0 15,24 0-15,-24 0 0,-24 0 16,-1 0-16,0 0 16,25 0-16,-25 0 15,1 0-15,-1 0 16,0 50-16,25-50 16,-50 0-16,26 0 15,-1 0-15,0 0 0,0 0 16,-24 0-16,-1 0 15,1 0-15,-1 0 16,0 0-16,1 0 16,-1 0-16,1 0 15,-1 0-15,0 0 16,1 0-16,-1 0 16,1 0-16,-1-25 15,0 25-15,1 0 16,-1 0-16,1 0 15,-26 0-15,1-25 16,24 25-16,1 0 16,-1 0-16,1 0 15,24-50-15,-25 50 16,1 0-16,-26 0 16,26 0-16,-1 0 15,1 0-15,-1 0 16,25 0-16,25 0 0,-25 0 0,1 0 15,-1 0 1,25 0-16,25 0 16,24 0-16,-24 0 15,25 0-15,-1 0 16,-49 0-16,50 0 16,0 0-16,-50 0 15,0 0-15,0 0 16,-25 0-16,25 0 15,-25 0-15,0 0 0,1 0 16,24 0-16,-25 0 16,0 0-1,0 25-15,1-25 0,24 0 16,-25 0-16,0 0 16,-25 0-16,26 0 15,-1 0-15,0 0 16,50 0-16,-25 0 15,0 0-15,-25 0 16,25 0-16,-49 25 16,-26-25-16,-24 0 15,-50 0 32,-24 0-31,24 50-16</inkml:trace>
  <inkml:trace contextRef="#ctx0" brushRef="#br0" timeOffset="105419.07">1116 13692 0,'50'0'94,"24"0"-78,-49 0-16,0 0 15,0 0-15,24 0 16,-24 0-16,0 0 16,49 0-16,-24 0 15,24 0-15,26 0 16,24 0-16,49 0 15,-49 0-15,50 0 16,-1 0-16,-24 0 0,25 0 16,0 0-16,-50 0 15,24 0 1,-24 0-16,25 0 16,-25 0-16,-24 0 0,-1 0 15,0 0-15,0 0 16,25 0-16,-25 0 15,1 50-15,48-50 16,-24 0-16,25 0 16,-25 49-16,50-49 15,0 0-15,-50 0 0,24 0 16,-24 50 0,25-50-16,-25 0 0,-24 0 15,-1 0 1,25 0-16,-25 50 15,0-50-15,-24 0 0,24 0 16,-25 0-16,25 0 16,-24 0-16,-1 0 15,1 0-15,-1 0 16,1 0-16,-1 0 16,25 0-16,0 0 15,1 0-15,48 0 16,-24 0-16,-24 0 15,49 0-15,-25 0 0,49 0 16,-74 0 0,1 0-16,-1 0 0,0 0 15,25 0-15,-25 0 16,1 0-16,-1 0 16,0 0-16,0 0 15,0 0-15,1 0 16,48 0-16,-48 0 15,-1 0-15,0 0 16,-24 0-16,24 0 16,0 0-16,-25 0 15,1 0-15,-1 0 16,1 0-16,-1 0 16,0 0-16,1 0 15,-1 0-15,-24 0 16,24 0-16,1 0 0,-1 0 15,1 0-15,-1 0 16,0 0-16,-24 0 16,0 0-16,-26 0 15</inkml:trace>
  <inkml:trace contextRef="#ctx0" brushRef="#br0" timeOffset="107141.95">1191 14635 0,'-25'0'32,"-25"0"15,75 0 78,25 0-125,-26 0 15,1 49-15,25-49 16,-25 0-16,-1 0 15,26 0-15,-25 0 16,49 0 0,-49 0-16,25 0 15,24 0-15,-24 0 16,24 0-16,-24 25 16,-1-25-16,1 0 0,24 0 15,1 0 1,-1 0-16,1 0 0,-1 0 15,0 0-15,1 0 16,24 0-16,0 0 16,25 50-16,0-50 15,0 0-15,25 0 16,-25 0-16,25 0 16,-25 0-16,25 0 15,-25 0-15,0 0 16,25 0-16,-25 0 15,-25 0-15,25 0 0,-25 0 16,0 0 0,-24 0-16,-1 0 0,1 0 15,-1 0 1,25 0-16,-24 0 0,24 0 16,0 0-16,25 0 15,25 0-15,-25 0 16,25 0-16,-25 0 15,50-25-15,-50 25 16,24 0-16,-24 0 16,25 0-16,-25 0 15,25-50-15,-25 50 16,25 0-16,-50 0 0,25 0 16,-25 0-1,25 0-15,0 0 16,0 0-16,-24 0 15,24 0-15,-25 0 16,0 0-16,0 0 0,1 0 16,-1 0-16,0 0 15,0 0-15,25 25 16,-24-25-16,-26 0 16,25 0-16,0 0 15,25 50-15,-24-50 16,-26 0-16,0 0 15,1 0-15,-1 0 16,1 0-16,-1 0 16,1 0-16,-1 0 0,-24 0 15,24 0-15,0 0 16,-24 0-16,0 0 16,-1 0-1,1 0-15,24 0 0,-49 0 16,0 0-16,0 0 15,24 0 1,-24 25 15,25 24 1</inkml:trace>
  <inkml:trace contextRef="#ctx0" brushRef="#br0" timeOffset="109013.75">967 15553 0,'-24'0'31,"24"49"32,24-49-32,1 0-31,25 0 16,-1 0-16,26 0 0,-1 0 15,1 0-15,-1 0 16,0 0-16,26 0 16,-1 0-16,0 0 15,0 0-15,1 0 16,-1 0-16,74 0 16,1 0-16,-50 0 15,50 0-15,24 0 16,-24 0-16,-1 0 0,-24 0 15,25 0-15,0 0 16,-26 0-16,26 0 16,0 0-1,-50 0-15,24 0 0,-24 0 16,25 0-16,-25 0 16,0 0-16,25 0 15,-25 0-15,25 0 16,-25 0-16,50 0 15,-1 0-15,-24 0 16,25 0-16,-1 0 16,-24 0-16,25 0 15,0 0-15,-1 0 16,-24 0-16,25 0 16,-1 0-16,1 0 0,-25 0 15,24 0 1,1 0-16,-25 0 15,0 0-15,-25 0 0,24 0 16,-24 0-16,-24 0 16,49 0-16,-25 0 15,24 0-15,-48 0 16,-1 0-16,0 0 16,0 0-16,0 0 15,1 0-15,-26 0 16,1 25-16,-1-25 15,0 0-15,1 0 16,-1 50-16,1-50 16,-26 0-16,1 24 15,-1-24-15,1 0 0,0 0 16,-26 0-16,26 0 16,-25 0-1,-25 25 1,49-25-1,-24 0 1,25 0 0,-25 0-1,-50 0 32,-25 0-31,1 0-16</inkml:trace>
  <inkml:trace contextRef="#ctx0" brushRef="#br0" timeOffset="110453.97">1017 16495 0,'-25'0'0,"-24"0"31,73 0 32,51 0-63,-26 25 15,1-25 1,24 0-16,26 0 0,24 0 16,24 0-16,1 0 15,25 0-15,24 0 16,1 0-16,24 50 16,-24-50-16,-1 0 15,0 0 1,50 0-16,0 0 0,-24 0 15,-1 0-15,25 0 16,-25 0-16,0 0 16,-24 49-16,24-49 15,0 0-15,-24 0 16,-1 0-16,1 0 16,-1 0-16,1 0 15,-1 0-15,0 0 16,-24 0-16,25 0 15,-1 0-15,-24 0 0,-1 50 16,-24-50-16,25 0 16,-1 0-16,-24 0 0,25 0 15,-25 0 1,-25 0-16,0 0 16,25 0-16,-50 49 15,-25-49-15,25 0 16,1 0-16,24 0 15,-50 0-15,0 0 16,1 0-16,-1 0 16,1 0-16,-26 0 15,1 0-15,-25 0 0,0 0 16,24 0-16,-24 0 16,0 0-16,24 0 15,-24 0-15,0 0 16,25 0-1,-26 0 17</inkml:trace>
  <inkml:trace contextRef="#ctx0" brushRef="#br0" timeOffset="114442.04">24557 7268 0,'24'0'94,"51"0"-94,-26 0 15,1 0 1,-25 0 0,0 0 15,-25 49 0,0-24-15,0 0-1,-25 25 1,-25-26-16,25 26 16,-24-50-1,49 25 1,-25-25 15,25 25-15,50 24 46,-1-49-46,-24 0 0,0 0-16,24 0 31,-49-25-31,25 25 15,0-24 17</inkml:trace>
  <inkml:trace contextRef="#ctx0" brushRef="#br0" timeOffset="115273.87">24780 6573 0,'0'-49'0,"49"49"63,1 0-48,-25 0 1,-25 24-16,25-24 16,24 0-1,-49 25 1,0 0 15,-24 49 0,-1-49-15,25 0 31,25-25 0,-25 50-32,24-50 17,-24 24-1,-24 1 0,-26-25-15,0 0-1,50 50 1,-49-50-16,24 0 16,0 0-1</inkml:trace>
  <inkml:trace contextRef="#ctx0" brushRef="#br0" timeOffset="115758.84">25822 7243 0,'-25'0'31,"25"25"-15,-25-25 0,0 0-16,-24 0 15,-26 0 1,75 49 15</inkml:trace>
  <inkml:trace contextRef="#ctx0" brushRef="#br0" timeOffset="115998.82">25797 7516 0,'-25'0'16,"0"0"0,-24 0-1,24 0 1,0 0 0,25-25-1</inkml:trace>
  <inkml:trace contextRef="#ctx0" brushRef="#br0" timeOffset="116918.89">26591 7367 0,'0'0'0,"-50"0"16,50-25 15,-25 25-31,0 0 15,25-49 1,-49 49 0,49-25-1,0 0 17,49 25-32,-49-50 15,50 50 1,0-24-1,-1 24 1,1 0-16,-1 0 31,-24 0-31,0 0 32,-25 24-17,0 26 1,0-25-1,0 0 1,0 24 0,-50-49-16,50 25 15,-24 0 1,-1 24 0,-25 1-16,50 0 31,-25-50-31,25 49 15,0 1 1,0-25 0,25-25-1,25 0 1,-1 0 0,1 0-1,0 0 1,-50-50-1,24 50 1,-24-25-16,0 0 16,0 1-1,0-26 1,0 0 0,0 1-1,-74 49-15,49-25 16,0 25-1</inkml:trace>
  <inkml:trace contextRef="#ctx0" brushRef="#br0" timeOffset="118578.76">31775 7441 0,'0'-24'15,"-25"24"17,-25 0-1,50 49-31,0 1 15,0-25 1,0-1 0,50-24-1,-25 0 1,-25 50-16,25-50 16,-1 0-1,26 0 16,-75 0 16,25 25-31,-25-25-16,-24 0 16,24 0-1,-25 0-15,26 0 16,-1 0-16,-25-25 0,1 25 15,24 0 1,25-25 0,-25 25 15,25-25-15,0 1 15,-50 24 78,50 24-109,-24-24 16,24 25-16,-25-25 15,-25 0 1,1 0-16,-1 0 16</inkml:trace>
  <inkml:trace contextRef="#ctx0" brushRef="#br0" timeOffset="118961.66">31080 7392 0,'25'0'62,"-25"49"-62,25 1 31,-25-25 1,0 0-32,0 24 31,-50-49-16,25 0 1,-49 0 0,49 0-16,0 0 15,1 0 1</inkml:trace>
  <inkml:trace contextRef="#ctx0" brushRef="#br0" timeOffset="119213.4">30733 7317 0,'0'25'46,"-25"-25"-46,25 50 16,0-25-16,0-1 16,0 51-1,0-50 1,25-25-16</inkml:trace>
  <inkml:trace contextRef="#ctx0" brushRef="#br0" timeOffset="119441.63">30931 7094 0,'0'0'0,"0"-25"0,0 1 31,-49 24-16,-1 0 1,25 0-16,1 24 16</inkml:trace>
  <inkml:trace contextRef="#ctx0" brushRef="#br0" timeOffset="120426.5">30386 7392 0,'25'0'47,"-1"0"-47,26 0 15,-50-50-15,50 50 16,-100 0 47,25 0-48,0 25-15,-24-25 16,24 0-16,0 25 15,-24-25-15,-1 0 0,0 0 16,25 49-16,1-49 16,-26 0-16,25 0 15,0 0-15,-24 0 16,24 0-16,-49 0 16,49 0-1,25-24 1,-25 24-16,25-25 31,0 0-15,0-25-1,0 26 1,25 24-16,-25-25 0,74 25 16,-74-25-1,50 25-15,-1 0 16,-49-50-16,25 50 0,0 0 31,25 25 0,-50 0-15,0 0 0,-25 24-1,0-24 1,-25-25-1,1 25 1,24-25-16,-49 50 16,49-50-1,-50 49 1,51-24-16,-26 0 16,25 24-1,25-24 1,-25-25-1,25 25-15,-49-25 16,49 74-16,-25-49 31,0-25 1,-24 0-1,24 0-16</inkml:trace>
  <inkml:trace contextRef="#ctx0" brushRef="#br0" timeOffset="120781.87">29989 6697 0,'0'50'63,"0"-1"-63,0-24 15,0 25-15,0 0 0,0-1 16,0 26-16,0-51 15</inkml:trace>
  <inkml:trace contextRef="#ctx0" brushRef="#br0" timeOffset="121158.95">29493 6821 0,'0'-25'32,"0"75"-1,0 0-15,0-1-16,0 1 15,0 0-15,0-1 16,0-24-16,0 25 15</inkml:trace>
  <inkml:trace contextRef="#ctx0" brushRef="#br0" timeOffset="122098.65">29245 6921 0,'0'-25'16,"0"99"31,0-49-47,0 0 15,0 24-15,0-24 16,0 25 0,-25-50-16,25 25 15,0 24 1,-25-49 0,50 0 30,25 0-30,-26 0 0,1 0 31,-25 25-32,0 25 1,0-26 15,0 26-15,-25-50-1,-24 0 1,24 0 0,-25 0-1,1 0 1,-1 0-1,0 0 1,26 0 0,-1 0-1,25-25 1,0 0 0,0 1 15,0-1-16,0-25 1,-50 75 62,50 0-62,-25-25-16,25 25 15,-24-25 1,24 49-16,-50-49 16,-24 0-1,49 0-15,-25 0 16</inkml:trace>
  <inkml:trace contextRef="#ctx0" brushRef="#br0" timeOffset="122390.92">29021 7714 0</inkml:trace>
  <inkml:trace contextRef="#ctx0" brushRef="#br0" timeOffset="122789.01">28575 7169 0,'0'0'15,"0"-50"1,25 50 46,24 0-30,-49 25-1,0 24-15,-24-49-1,24 25-15,-75-25 16,26 25-1,-1-25 1</inkml:trace>
  <inkml:trace contextRef="#ctx0" brushRef="#br0" timeOffset="123260.31">28253 6970 0,'0'25'62,"24"25"-62,-24-26 16,0 1-16,0 0 0,0 25 15,0-26-15,25 1 16,-25 25-16,0-1 16,0-24-1,0 0 1,0 25 15,-74-50 0,49 0-31,0 0 16,-24-25 15,49 0-15,0 0 0,0-24-1,0-1 1</inkml:trace>
  <inkml:trace contextRef="#ctx0" brushRef="#br0" timeOffset="125538.66">1166 10443 0,'-50'0'0,"25"0"31,1 25 47,24-1-62,0 1 15,0 25-16,0-25 17,24-25-17,51 0 17,-50 0-17,-25 24-15,24-24 16,1 0-1,25 0 17,-50-24-1,25 24-15,-25-50-1,0 0 1,0 26-1,0-1 17,0-25-17,-50 50 1,25 0 0,0 0-1,-24 0 1,-1 0-16,25 0 31</inkml:trace>
  <inkml:trace contextRef="#ctx0" brushRef="#br0" timeOffset="127858.83">1290 11410 0,'0'-25'31,"-25"25"-31,-25 0 94,26 0-48,24 25-30,-50 25 0,50-25 15,0-1-15,25-24-1,-25 50-15,25-50 16,-25 25-16,24-25 15,26 0 1,-25 0 0,0 0 15,-1 0-15,26 0-1,-25 0 16,-25-50 1,0 25-17,0 1 1,0-26-16,0 25 31,0 0-15,-50 25-16,25-49 15,1 49 1,-51 0 15,50 0-31,1 0 16,24 25 0</inkml:trace>
  <inkml:trace contextRef="#ctx0" brushRef="#br0" timeOffset="128661.01">1364 12179 0,'-49'0'31,"24"25"-15,-25 25-1,50-1 1,0-24-16,0 49 15,25-24 1,0 0 0,24-1-1,1-49 1,-25 50-16,24-50 31,-49-25-31,50 25 16,-50-50-1,0 1 1,0-1 0,0 1-1,-50-1-15,1 0 32,24 50-32,0 0 15,-24 0 1</inkml:trace>
  <inkml:trace contextRef="#ctx0" brushRef="#br0" timeOffset="129649.75">1463 13345 0,'0'0'0,"-24"0"31,24 25 1,-50-25-17,50 25-15,0 24 16,0 1 0,50-1-1,-1-49 1,-49 25-16,50-25 15,-25 0 1,-1 0 0,26-25-1,-50 1 17,0-1-17,0-25 1,0 1-1,0-1 1,-50 25 0,26 25-1,-1 0 1,-25 0 0,25 0 15,25 50-31</inkml:trace>
  <inkml:trace contextRef="#ctx0" brushRef="#br0" timeOffset="130289.51">1563 14089 0,'0'50'47,"0"-1"-31,0-24-16,0 0 16,0 24-16,0 26 31,0-25-31,0-1 15,0 1 1</inkml:trace>
  <inkml:trace contextRef="#ctx0" brushRef="#br0" timeOffset="130889.01">1563 14957 0,'0'25'32,"0"25"-17,0-26-15,0 26 16,0-25-16,0 0 16,0 24-16,0-24 0,0 49 31</inkml:trace>
  <inkml:trace contextRef="#ctx0" brushRef="#br0" timeOffset="131489.81">1587 15776 0,'0'25'31,"0"49"-15,0-49-16,0 0 16,0 49-16,0-49 15,0 0-15,0 24 16,0 1-16,0-1 16,0-24-16,0 0 15</inkml:trace>
  <inkml:trace contextRef="#ctx0" brushRef="#br0" timeOffset="132959.07">2456 10418 0,'-50'0'0,"25"0"47,25 25 0,0 0-16,0 24-15,50-49 31,-1 0-32,-24 0 1,0 0 15,25 0 0,-50-25-31,0 1 47,24 24-47,-24-25 16,0 0 15,0-25-15,0 26-1,0-1 17,-49 25-1,49-25-31,-25 25 15,-25 0 1,26 0-16,-26 0 16,50 25-1</inkml:trace>
  <inkml:trace contextRef="#ctx0" brushRef="#br0" timeOffset="133834.76">2580 11286 0,'0'-25'16,"-50"25"0,25 0 15,25 50 0,0 0-15,0-1-1,25-49 1,25 25-16,-26-25 16,1 0-1,25 0 16,-25 0-15,-25-25 0,0-24-1,0 24 1,0 0-16,0-25 31,-25 1-15,-25 24-1,1 25 1,-1-50-16,25 50 16,25 25 15</inkml:trace>
  <inkml:trace contextRef="#ctx0" brushRef="#br0" timeOffset="134599.25">2704 12204 0,'0'25'78,"0"24"-62,0-24-16,-50 0 16,50 49-16,0-24 15,0 0-15,0-1 16,0 1-16,0-25 16</inkml:trace>
  <inkml:trace contextRef="#ctx0" brushRef="#br0" timeOffset="136568.65">2679 13965 0,'0'50'16,"0"-26"0,0 1-1,0 25 1,0 24-1,0-49 1,0 0 0,25-25-1,24 0 1,-24 0 0,0 0 15,25-50-16,-50 25 1,0 1 0,0-1-1,-25-25 1,0 50 0,25-25-1,-25 25-15,-24 0 16,24 0-1,0 0 1,-25 0 0</inkml:trace>
  <inkml:trace contextRef="#ctx0" brushRef="#br0" timeOffset="137378.57">2853 15131 0,'0'0'0,"-25"0"0,-25 25 15,50-1 17,0 26-32,0-25 31,0 0-16,50-25 1,-25 0-16,24 0 31,1 0-15,-50-50 15,25 50-31,-25-50 16,0 26-1,0-26 1,-25 50-16,25-25 0,-50 25 16,1 0-16,24 0 15,0 0-15,-25 0 32,1 0-17</inkml:trace>
  <inkml:trace contextRef="#ctx0" brushRef="#br0" timeOffset="141052.92">1563 16842 0,'0'25'125,"0"25"-110,0-1 1,0-24-16,0 25 15,0-1 1,0 1 0,0 0-1,0-26 1</inkml:trace>
  <inkml:trace contextRef="#ctx0" brushRef="#br0" timeOffset="142948.76">3001 16073 0,'-24'0'109,"24"50"-78,0-25-31,0 0 16,0-1-16,0 26 0,0-25 15,0 0 1,0 24-16,0 1 16</inkml:trace>
  <inkml:trace contextRef="#ctx0" brushRef="#br0" timeOffset="143464.96">3026 17090 0,'0'0'0,"-49"25"16,49 0-1,0 25 1,0-26-16,0 1 15,0 25-15,0-1 16,0-24-16,0 0 16,0 25-16,0-1 15</inkml:trace>
  <inkml:trace contextRef="#ctx0" brushRef="#br0" timeOffset="152334.43">2729 13047 0,'0'0'0,"0"25"94,0 0-79,0 0-15,0 24 16,0-24-16,0 0 16,0 0-16,0 24 15,0-24-15,0 0 16,0 25-16,0-1 31,0-74 16</inkml:trace>
  <inkml:trace contextRef="#ctx0" brushRef="#br0" timeOffset="154201.39">4762 10294 0,'0'25'16,"-24"-25"31,-1 49 0,-25-24-32,50 0 1,0 0 15,0 24 0,25-49-31,-25 25 0,25-25 16,0 0 0,-25 25-16,49-25 15,1 0 16,-25 0-15,0 0 31,-25-25-31,0-24-1,24 49-15,-24-25 16,0 0 15,0 0-15,0-49 15,-24 74-15,24-25-1,-50 25 1,25 0-1,0 0 1,-24 25 0,49 0-1</inkml:trace>
  <inkml:trace contextRef="#ctx0" brushRef="#br0" timeOffset="155047.41">4887 11038 0,'-25'0'93,"25"25"-77,0 0-16,0 24 16,0 1-16,0-25 0,0 0 15,0 24-15,0-24 16,0 0-16,0 24 15,0-24 1</inkml:trace>
  <inkml:trace contextRef="#ctx0" brushRef="#br0" timeOffset="155885.9">4986 12129 0,'-75'25'31,"75"25"-31,0-25 0,0 49 31,0-24-31,25-25 32,25-25-17,-25 0 1,-1 0 15,-24-50-15,50 50-16,-50-50 15,0 1 1,0-1 0,-25 50-16,25-50 15,-25 50-15,25-24 16,-24 24-16,-1 0 16,-25 0-1</inkml:trace>
  <inkml:trace contextRef="#ctx0" brushRef="#br0" timeOffset="156500.38">5060 13221 0,'0'25'63,"0"24"-48,0-24-15,0 0 0,0 25 16,0-1-16,0-24 16,0 25-1</inkml:trace>
  <inkml:trace contextRef="#ctx0" brushRef="#br0" timeOffset="157293.6">5060 14287 0,'0'0'0,"-25"0"15,25 25 1,0 0-1,0 25-15,0 24 16,50-49 15,-25-25-15,0 0 0,24 0-1,-24 0 1,-25-50 31,0 1-47,0 24 31,-74-25-31,49 50 16,-25-25-1,25 25 1,-24 0-1</inkml:trace>
  <inkml:trace contextRef="#ctx0" brushRef="#br0" timeOffset="157975.07">5135 15032 0,'0'49'78,"0"1"-62,0-25-16,0 24 16,0 1-16,0-1 0,0-24 15,24 0-15,-24 25 16</inkml:trace>
  <inkml:trace contextRef="#ctx0" brushRef="#br0" timeOffset="158798.59">5259 16098 0,'-50'0'31,"50"25"-15,-25-25-16,25 25 0,0 0 31,0 24-31,0 1 16,0-1-1,50-49 1,-1 0 0,1 0-1,-50-24 1,25 24-16,-25-25 15,49 0 1,-49 0-16,0-24 31,0 24-31,-49 25 16,49-25-16,-50 25 16,25 0-1,1 0-15,-26 0 16</inkml:trace>
  <inkml:trace contextRef="#ctx0" brushRef="#br0" timeOffset="159337.57">5457 16917 0,'50'25'47,"-50"-1"-47,0 26 15,0 0-15,0-1 16,0 1-16,0-1 0,0 1 16,0-25-16,0 49 15</inkml:trace>
  <inkml:trace contextRef="#ctx0" brushRef="#br1" timeOffset="184410.24">3200 9351 0,'-25'0'16,"25"25"203,0 0-204,-25 0 1,25 24-16,0-24 31,0 0-15,0 0 31,25-25-32,25 0 16,-50 49-15,24-49-16,1 0 63,0 0-32,-25-24 16,50 24-32,-50-25 1,0 0 15,24-25-15,-24 26 15,0-1 0,0 0 47,0 50 47,0 0-109,0 49 0,50-49-1,-50 0 1,0 24 0,0-24-1,0 0 1,0 0-1,0 24 1,-25-24 0,0 25 15,-24-50-15,49 24 15,-25-24-16,0 0 17,0 0-17,-24 0 17,24 0 46,25-49-47,0 24 0,0 0-15,0-24-1</inkml:trace>
  <inkml:trace contextRef="#ctx0" brushRef="#br1" timeOffset="185136.82">3522 8880 0,'0'-25'16,"0"50"46,0 0-46,-74-25-16,74 25 16,-25-25-16,25 24 15,-50-24-15,50 50 16,-49-50-16,49 25 16,-25-25-16,50 0 31</inkml:trace>
  <inkml:trace contextRef="#ctx0" brushRef="#br1" timeOffset="186531.08">3373 10294 0,'0'25'188,"0"24"-173,0-24 1,0 0-16,0 0 31,0 24-15,0-24 15,0 0 0,-24-25-15</inkml:trace>
  <inkml:trace contextRef="#ctx0" brushRef="#br1" timeOffset="187613.7">3448 11137 0,'0'25'62,"0"0"-46,0 25 0,0-26-1,0 26 1,0 0 0,0-1-1,0-24 1,0 25-1,0-26 1,0 1 0</inkml:trace>
  <inkml:trace contextRef="#ctx0" brushRef="#br1" timeOffset="193073.96">3497 12254 0,'-24'0'141,"-26"24"-95,50 26-30,0-25 15,0 0-15,25-25 0,-25 24-1,25-24 1,-1 50-1,26-50 17,-25 0-17,0 0 17,-1 0-1,26 0-16,-50-50 48,0 26-32,0-1-15,0-25 15,-25 50-15,25-25-16,-25 25 31,-24 0-15,24 0-1,-25 0 1,26 0-1</inkml:trace>
  <inkml:trace contextRef="#ctx0" brushRef="#br1" timeOffset="197474.24">3621 13196 0,'-24'0'31,"24"50"0,-50-25-15,50 24 0,-25 1-1,25-25 1,0-1-1,0 1 1,50-25 0,-50 50-16,25-50 15,-1 0 1,1 0 0,25 0-1,-25 0-15,-25-25 16,0 0-1,0 0 17,0 1-17,0-26 1,0 25-16,-25-24 16,0-1-1,0 25 16,-24 25-15,24 0 0,0 0 15</inkml:trace>
  <inkml:trace contextRef="#ctx0" brushRef="#br1" timeOffset="198217.18">3746 14089 0,'0'25'32,"0"24"-17,0-24 1,0 0-16,0 25 15,0-26-15,0 51 16,0-25 0,0-26-1</inkml:trace>
  <inkml:trace contextRef="#ctx0" brushRef="#br1" timeOffset="198945">3845 14957 0,'0'50'47,"0"-25"-47,0-1 15,0 1-15,0 25 16,0-25-16,0-1 15,0 1-15,0 25 16,0-1 0,0-24-1</inkml:trace>
  <inkml:trace contextRef="#ctx0" brushRef="#br1" timeOffset="200093.58">3894 15974 0,'0'25'62,"-24"-25"-46,24 25-16,0 0 15,0-1 1,0 51 0,0-26-1,0-24 1,0 0-1,49-25 17,-24 0-17,0 0 17,24 0-17,-49-50 1,25 1-1,-25 24 1,0 0 0,0 0-1,0-24 17,0 24-17,-49 25 1,49-25-16,-25 25 15,0 0 1,-25 0 0,26 0-1</inkml:trace>
  <inkml:trace contextRef="#ctx0" brushRef="#br1" timeOffset="201286.48">3969 16991 0,'-25'0'63,"25"25"-63,0 25 31,0-26-31,0 1 31,0 0-15,0 25 0,0-26-16,0 1 31,50-25-31,-26 0 31,1 0-15,25 0 15,-25 0 0,-25-25-31,0-24 16,24 49-1,-24-25-15,0 0 16,0 0 0,0-24-1,0 24 1,0 0 15,0 0-15,-49-24-1,-1 24 17,25 25-32,1 0 31,-26 0-15,25 0-1</inkml:trace>
  <inkml:trace contextRef="#ctx0" brushRef="#br1" timeOffset="211301.91">16024 8260 0,'25'0'156,"-25"25"-77,0 0-48,0-1-16,0 26 1,0-25 15,0 0-15,0-1 15,0 26 0,0-25-15,0 0 15,0 24 47,0-24 32</inkml:trace>
  <inkml:trace contextRef="#ctx0" brushRef="#br1" timeOffset="-213864.5">19844 7789 0,'0'24'125,"0"26"-109,0-25 31,-50-25 47,50-50-79,0 25 1,-25 25 125</inkml:trace>
  <inkml:trace contextRef="#ctx0" brushRef="#br1" timeOffset="-208753.01">20166 8558 0,'0'-25'32,"0"0"46,-25 25-63,25-50 63,-49 50 1,49 25-17,0 0-46,0 0-1,0 24-15,0 1 16,25-50 0,-25 50-16,0-26 15,0 1 1,24-25-1,-24 25-15,0 25 16,25-50 0,-25 49-16,0-24 15,0 0 1,0 49 15,0-99 94,0 1-109,0-26-1,0 25-15,-25 25 16,25-74-16,0 49 16,-49-25-1,49 26 1,-25 24-16,25-50 16,-50 25-1,1 25 1,49-25-1,0 75 95,0 0-79,25-1-31,-25-24 16,49-25-1,-49 25-15,25 24 16,-25-24 0,50-25-1,-50 25-15,0 0 16,0-50 93,0-25-93,0-24-1,0 49 1,0 0-16,0-24 0,0-1 16,-25 50-1,25-49-15,0 24 16,-25 25 0,25-25-16,0-25 31,0 75 16,0 25-32,0-25 1,0-1-16,0 1 0,0 50 16,0-26-1,50-24 1,-50 0-16,0 24 0,0-24 15,0 0-15,0 25 16,24-1 0,-24-24-1,50-25 17,-50 25-32,25-25 78,-25-25-47,0-25-15,0 1-1,0 24-15,-50-25 16,50 26-16,0-26 15,-25 25-15,25-24 16,-49-1 0,24 25 15,25 50 47,0 25-62,0-26-16,0 26 15,0-25-15,0 0 16,0 24-16,50-24 16,-50 0-16,0 24 15,0-24-15,0 25 16,0-25-1,0 24 17,24-73 15</inkml:trace>
  <inkml:trace contextRef="#ctx0" brushRef="#br2" timeOffset="-194246.82">7838 14163 0,'0'0'16,"-25"0"0,25-24 30,0-1 17,0 74 78,25 51-126,-25-76-15,0 1 16,0 0-16,0 25 0,0-1 15,0-24 1,0 0 15,25-25 16</inkml:trace>
  <inkml:trace contextRef="#ctx0" brushRef="#br2" timeOffset="-193505.77">7838 14982 0,'0'50'47,"0"24"-32,0-49 1,0 0-1,0 24-15,0 26 16,0-26 0,0-24-16,0 0 15,0 25 1</inkml:trace>
  <inkml:trace contextRef="#ctx0" brushRef="#br2" timeOffset="-192424.35">7888 16073 0,'0'75'78,"0"-50"-78,0 24 0,0-24 16,0 0-16,0 0 15,0 24-15,0-24 16,0 25 0</inkml:trace>
  <inkml:trace contextRef="#ctx0" brushRef="#br2" timeOffset="-191847.93">7937 16966 0,'0'25'31,"0"50"0,0-26-31,-49 1 0,49-1 16,0 1-16,0 24 16,0-49-16,0 0 15,0 0 1</inkml:trace>
  <inkml:trace contextRef="#ctx0" brushRef="#br2" timeOffset="-187238.04">18554 8607 0,'0'50'78,"0"24"-63,0-24 1,50-1 0,-50-24-1,24-25 1</inkml:trace>
  <inkml:trace contextRef="#ctx0" brushRef="#br2" timeOffset="-186986.97">18827 9029 0</inkml:trace>
  <inkml:trace contextRef="#ctx0" brushRef="#br2" timeOffset="-186333.93">18306 8930 0,'0'0'15,"-50"0"-15,50-50 0,0 25 16,0 0 0,0 1-1,25 24 1,0 0 15,0 0 0,-25 24-15,0 1 0,0 25-1,0-25 1,-25-25 0,25 24-16,-50-24 15,25 0 1,25 50-16,-49-50 15,-1 0 1,1 25 0,24-25-16,0 0 31,0 0 0,-24 0-31,49-50 16,-25 50-1,25-49-15,0-1 16,-25 25 0,25-24-16,0 24 15,0-25-15,-50 25 16,50-24-16,-24-1 16,24 25-1,-50 25 1,25 0 15</inkml:trace>
  <inkml:trace contextRef="#ctx0" brushRef="#br2" timeOffset="-185758.14">17438 8781 0,'-25'0'0,"-25"0"15,25 0 1,1 0-16,-26 0 15,25 0-15,0 0 16,-24 0-16,-1 0 16</inkml:trace>
  <inkml:trace contextRef="#ctx0" brushRef="#br2" timeOffset="-185507.97">17363 8954 0,'-49'0'0,"-1"25"16,-24-25 0,49 0-16,-25 0 15,25 0 1,-49 0 0</inkml:trace>
  <inkml:trace contextRef="#ctx0" brushRef="#br2" timeOffset="-184225.28">19422 8905 0,'25'0'47,"0"0"-31,-1 0-1,26 0 1,0 0 0,-25 0-1,-1 0 1</inkml:trace>
  <inkml:trace contextRef="#ctx0" brushRef="#br2" timeOffset="-183973.04">19422 9103 0,'25'0'0,"24"0"16,-24 0-1,0 0-15,25 0 0,-25 0 16,24 0-16</inkml:trace>
  <inkml:trace contextRef="#ctx0" brushRef="#br2" timeOffset="-110893.77">7665 11013 0,'0'25'250,"0"0"-234,0 24 0,0-24-1,0 0 1,0 0 0,0 25-1,0-26 1,0 1 15,0 25-15,0-25 31,0-1-1,-25-24 204,25-24-234,-25 24 0,25-50-16,0 25 15,0 0 1,0-24 15,0 24-15,0 0 15,0 0 16,50 25 219,-50 25-251,0 0 1,0 49-1,0-24 1,0 0-16,0-1 16,0-24-1,0 25 1,0-26 15,0 1-15</inkml:trace>
  <inkml:trace contextRef="#ctx0" brushRef="#br2" timeOffset="-109515.24">7541 10344 0,'-25'0'16,"0"0"46,25 24-46,0 1 15,-50-25-31,50 25 16,0 0 15,0 24 0,25-49 0,-25 25-15,25-25 0,0 0 15,24 0-15,-24 0 15,0 0 0,0 0 16,-25-49 15,0 24-30,0 0-1,0 0-15,0-24 15,-25 49-16,0 0 1,-24 0 0,24 0-1,0 0 1</inkml:trace>
  <inkml:trace contextRef="#ctx0" brushRef="#br2" timeOffset="-108323.41">7739 12254 0,'-50'0'78,"50"24"-46,0 26-17,25-25 1,0-25-1,0 0 1,-25 25-16,25-25 16,24 0 15,-24 0-15,-25-25-1,25 25 1,-25-50-16,0 25 15,0 1 17,0-26-1,-25 50-15,-25 0-1,26 0-15,-1 0 31,25 25-15</inkml:trace>
  <inkml:trace contextRef="#ctx0" brushRef="#br2" timeOffset="-107385.3">7838 13146 0,'-49'0'0,"24"25"31,25 0-15,0 25-1,0 24-15,0-49 16,0 25-16,0-26 16,0 26-1,0-25 1,0 24 15,25-49-31,24 0 16,-24 0-1,-25-24 1,25 24-16,-25-25 16,49 0-1,-49-25 1,0 26 0,0-1-1,0-25 1,-24 50-16,-1-25 15,0 25 1,25-24 0,-50 24-16,26 0 15,-1-50 1,-25 50 0</inkml:trace>
  <inkml:trace contextRef="#ctx0" brushRef="#br2" timeOffset="-102017.89">17090 10468 0,'-24'0'141,"-26"0"-126,0 0 1,26 0 0,-1 0-16,-25 0 0,25 0 15,1 0-15,-26 0 16,0 0 0,26 0-1,24 24 16,0 1 1,0 0-17,0 25 1,0-26-16,0 1 16,24 25-16,-24-25 15,0-1-15,0 1 0,0 50 16,0-51-1,0 26 1,0 0 0,25-50-16,-25 49 15,0 1 1,0-25 0,0-1-1,0 1 1,0 25-1,0-100 64</inkml:trace>
  <inkml:trace contextRef="#ctx0" brushRef="#br2" timeOffset="-101380.91">17016 10815 0,'-50'0'46,"26"0"-14,-1 0-1,0 0-15,-25 0-1,26 0 1,-26 0-1,0 0 1,1 0 0,-1 0-1,100 0 17,-1 0-17</inkml:trace>
  <inkml:trace contextRef="#ctx0" brushRef="#br2" timeOffset="-100691.89">17587 10939 0,'74'0'47,"-24"0"-47,-26 0 0,26 0 31,-25 0-31,49 0 16,-49 0-1,0 0 1,-25-25-1,25 25-15</inkml:trace>
  <inkml:trace contextRef="#ctx0" brushRef="#br2" timeOffset="-100345.2">17661 11137 0,'74'0'32,"1"0"-17,-50 0-15,-1 0 16,26 0-16,0 0 16,-1 0-1,-49-49 1,50 49-16,-25 0 15</inkml:trace>
  <inkml:trace contextRef="#ctx0" brushRef="#br2" timeOffset="-97962.02">19869 10691 0,'0'25'79,"0"24"-64,-25-49-15,25 50 16,-75-25-16,75-1 15,-49 26-15,24-25 16,-49 49 0,24-24-1,0-1 1,25-49-16,25 25 16</inkml:trace>
  <inkml:trace contextRef="#ctx0" brushRef="#br2" timeOffset="-97511.15">19621 10592 0,'24'0'47,"-24"74"-47,50-49 15,-50 0-15,25 24 16,-25-24-16,0 0 16,25-25-16,-25 49 15,0 1-15,49-50 16,-49 74-16,0-49 15,25-25 1,-25 25-16,0 0 16,0 24-1,25-49 17</inkml:trace>
  <inkml:trace contextRef="#ctx0" brushRef="#br2" timeOffset="-96489.73">21158 10939 0,'50'0'16,"-25"0"62,-75 0 16,1 0-79,-1 0 1,0 0-1,26 0 1,-26 0 0,0 0-1,26 0 1,-1 0 0</inkml:trace>
  <inkml:trace contextRef="#ctx0" brushRef="#br2" timeOffset="-96175.39">20985 10765 0,'25'0'31,"-25"50"0,49-1-15,-49-24-16,0 0 15,0 25-15,0-26 16,0 1-16,0 25 16,25-50-1</inkml:trace>
  <inkml:trace contextRef="#ctx0" brushRef="#br2" timeOffset="-95298.02">21952 10740 0,'0'0'0,"0"50"78,0 0-62,0-1-1,50-49-15,-25 0 16,-1 0-1,1 0 17,-25-25-17,50 25-15,-50-24 16,0-1 0,25-25-1,-25 75 63,0 25-62,0-26-16,0 1 0,0 25 16,0-25-1,0-1-15,0 1 0,0 25 16,0-25-16,0-1 15,0 26 1,-50 0 0,25-25-1,0-25 17,-24 0-1,24 0-16,0 0 1,0 0-16,25-25 31</inkml:trace>
  <inkml:trace contextRef="#ctx0" brushRef="#br2" timeOffset="-94865.02">22324 10170 0,'-49'25'47,"-1"-25"-32,25 25-15,0-25 16,25 24-16,-49-24 16,49 50-16</inkml:trace>
  <inkml:trace contextRef="#ctx0" brushRef="#br2" timeOffset="-93932.15">22796 10815 0,'49'0'94,"1"0"-79,-1 0 1,1 0 0,-25 0-1,-25 25 17,0 24-17,0-24 1,0 0-1,-50 24 1,25 26 0,-24-26-1,24 1 1,0 0 0,25-25-1,-49-25-15,49 24 16,24-24 15,1 0-15,0 0-1,0 0 1,24 0 0,-24 0-1,0 0 1,25 0-1,-26-49 1,-24 24 0</inkml:trace>
  <inkml:trace contextRef="#ctx0" brushRef="#br2" timeOffset="-93655.22">23143 11063 0,'0'0'0,"-25"0"31,-49 0-15,49 0-1,0 0-15,0 0 16,-49 0-16,49 0 31</inkml:trace>
  <inkml:trace contextRef="#ctx0" brushRef="#br2" timeOffset="-86537.09">19893 11832 0,'0'-25'0,"-24"25"47,-1 0-16,-25 50 1,50-1-17,0 1 1,25-25-1,0 24-15,24-49 32,-49 25-32,50-25 15,-25 0 1,0 0 0,-1 0-1,26 0 1,-50-25-16,0-24 15,25 49 1,-25-50-16,0 0 16,0 1-1,0 24 1,-50-25 0,25 50-1,1 0 1,-26 0-1,25 0 1</inkml:trace>
  <inkml:trace contextRef="#ctx0" brushRef="#br2" timeOffset="-85947.97">20960 11981 0,'50'0'62,"-1"-25"-46,-24 25-16,25 0 31,-1 0-15,1-50-1,-25 50 32</inkml:trace>
  <inkml:trace contextRef="#ctx0" brushRef="#br2" timeOffset="-85604.09">21084 11757 0,'0'25'62,"0"25"-46,0-25-16,0-1 16,0 26-16,0-25 15,0 0-15,0 24 16,0 1 0,0-25 15</inkml:trace>
  <inkml:trace contextRef="#ctx0" brushRef="#br2" timeOffset="-84198.1">22151 11683 0,'0'-25'16,"0"75"47,0 24-48,0-49 1,0 25-16,0-26 15,0 1-15,0 0 0,0 25 16,0-1 0,0 1-1,0-25 1,0 24 0</inkml:trace>
  <inkml:trace contextRef="#ctx0" brushRef="#br2" timeOffset="-83508.16">22498 11981 0,'0'-50'218,"0"75"-155</inkml:trace>
  <inkml:trace contextRef="#ctx0" brushRef="#br2" timeOffset="-81888.3">23044 11906 0,'0'-25'15,"-25"25"64,-25 25-64,50 0 1,0 0-1,0 0 1,0 24 0,25-24 15,0-25 0,0 0-15,24 0-1,-24 0 17,-25-25-17,0-24 1,0 24 0,0 0-1,0-25 1,-50 50 31,26 0-16</inkml:trace>
  <inkml:trace contextRef="#ctx0" brushRef="#br2" timeOffset="-81425.24">23713 12030 0,'0'-25'0,"50"25"63,-25 0-47,-1 0-1,26 0 1,0 0-16,-25 0 15</inkml:trace>
  <inkml:trace contextRef="#ctx0" brushRef="#br2" timeOffset="-81112.38">23688 12179 0,'25'0'31,"25"0"-31,-25 0 31,24 0-15,1 0-1,0 0-15,-26 0 32,1 0-17,25 0 1</inkml:trace>
  <inkml:trace contextRef="#ctx0" brushRef="#br2" timeOffset="-78618.36">20265 12750 0,'0'24'31,"-24"26"0,24-25 0,0 0-15,0 24 0,0-24-1,24-25 1,26 0-1,-50 25-15,25-25 16,0 0 0,24 0-1,-24 0 1,0-25-16,-25-25 31,49 50-31,-49-24 16,0-1-16,0 0 15,-24 25 1,-1 0 0,25-50-16,-50 50 15,25 0 1,-24 0 0</inkml:trace>
  <inkml:trace contextRef="#ctx0" brushRef="#br2" timeOffset="-78115.11">21679 12948 0,'-49'0'63,"-1"0"-48,25 0-15,0 0 16,1 0-16,-26 0 16,25 0-16,0 0 15,-24 0 1,-1 0 0</inkml:trace>
  <inkml:trace contextRef="#ctx0" brushRef="#br2" timeOffset="-77818.06">21456 12725 0,'0'74'47,"0"-49"-47,0 0 16,25 49-16,-25-49 0,0 0 16,0 24-16,0-24 15,0 0-15,0 0 16,49 49-1,-24-49 17</inkml:trace>
  <inkml:trace contextRef="#ctx0" brushRef="#br2" timeOffset="-75952.05">22696 12849 0,'-25'0'47,"-24"0"-16,24 0-16,25 25 17,-25-25-32,25 24 15,0 1 1,0 0 0,0 25-1,0-26 1,0 1-1,25-25 1,25 0 0,-26 0-1,1 0 1,25 0 15,-50-25-15,0 1-16,25 24 15,-25-50 1,0 25-16,0 0 31,-50-24 1,25 49-32,0 0 15</inkml:trace>
  <inkml:trace contextRef="#ctx0" brushRef="#br2" timeOffset="-75580.96">23292 12898 0,'24'0'31,"26"0"-15,0 0-1,-1 0 1,1 0 0,-1 0-1,-24 0 1</inkml:trace>
  <inkml:trace contextRef="#ctx0" brushRef="#br2" timeOffset="-75302.16">23242 13097 0,'0'25'32,"25"-25"-32,24 0 15,1 0 1,-25 0-1,0 0-15,24 0 16,-24 0-16,0 0 0,24 0 16</inkml:trace>
  <inkml:trace contextRef="#ctx0" brushRef="#br2" timeOffset="-74628.36">24036 12923 0,'-25'0'47,"25"25"-15,0 25-17,-25-50-15,25 24 16,0 1 15,25-25-15,0 0-16,24 0 31,-24 0-15,0 0-1,25 0 1,-26 0 15,1 0-15,-25-49-1,0 24 1,0-25 0,0 25 15,-25 25 0,1 0-31,-1 0 16,-50 0-1,51 0 1</inkml:trace>
  <inkml:trace contextRef="#ctx0" brushRef="#br2" timeOffset="-70947.03">17066 13742 0,'74'0'32,"-24"0"-17,-26 0-15,1 0 16,0 0-16,25 0 16,-26 0-16,26 0 15,0 0-15,-1 0 0,26 0 16,-1 0-16,25 0 15,25 0-15,-24 0 16,-1 0 0,0 0-16,0 0 0,25 0 15,75 0-15,49 0 16,-50 0-16,1 0 16,24 0-16,25 0 15,-25 0-15,-24 0 16,-1 0-16,0 0 15,26 0-15,24 0 16,-50 0-16,25-75 16,1 75-16,24 0 0,-25 0 15,-25 0-15,1 0 16,-1 0-16,1 0 16,-50 0-1,-1 0-15,26 0 0,-25 0 16,-25 0-16,-25 0 15,0 0-15,25 25 16,-49-25-16,-1 0 16,-24 50-16,-1-50 15,-24 0-15,25 0 16,-75 0 31,0 0-32,-24 0 1</inkml:trace>
  <inkml:trace contextRef="#ctx0" brushRef="#br2" timeOffset="-69778.43">17934 14287 0,'-25'0'93,"0"0"-77,-24 0 0,24 0-1,-25 0-15,25 0 16,1 0-16,-1 0 0,-25 0 16,25 0-16,1 0 15,24 25 32,0 25-31,0 24-1,24-24 1,-24-25-16,0 24 16,50 1-16,-50-25 15,0 0-15,0-1 0,25 26 16,-25 0-1,0-26 1,49 26 0</inkml:trace>
  <inkml:trace contextRef="#ctx0" brushRef="#br2" timeOffset="-69408.02">17859 14560 0,'-49'0'16,"24"0"-1,0 0 1,0 0-1,-24 0 1,49-24 15</inkml:trace>
  <inkml:trace contextRef="#ctx0" brushRef="#br2" timeOffset="-69062.75">18306 14511 0,'25'0'0,"-1"0"16,51 0 0,-50 0-1,-1 0 1,1 0-1,25 0 1</inkml:trace>
  <inkml:trace contextRef="#ctx0" brushRef="#br2" timeOffset="-68823.31">18306 14784 0,'25'0'0,"-1"0"16,26 0-1,0 0-15,-1 0 31,26 0-15</inkml:trace>
  <inkml:trace contextRef="#ctx0" brushRef="#br2" timeOffset="-67061.9">19893 14486 0,'0'0'0,"-49"0"16,24 0 15,25 25-31,-25 0 31,25 24-15,0-24 0,0 0-1,0 0 1,25-25-1,-25 49-15,50-49 16,-1 0 0,1 0-1,-25 0 1,-25-25-16,24 25 31,-24-24-31,0-26 16,0 25 15,50 25-31,-50-49 0,0 24 31,-25 0-15,0 25 0,25-50-1,-24 50-15,-26 0 16,25 0-1</inkml:trace>
  <inkml:trace contextRef="#ctx0" brushRef="#br2" timeOffset="-66363.87">20737 14635 0,'25'0'78,"49"0"-62,-49 0-16,0 0 16,24 0-1,1 0 1,-1 0-1,-49-25-15,25 25 16,0 0 0,25 0-1</inkml:trace>
  <inkml:trace contextRef="#ctx0" brushRef="#br2" timeOffset="-65897.22">20960 14412 0,'0'49'62,"0"26"-46,0-51-1,0 1-15,0 0 16,0 25-16,0-26 16,0 1-16,0 0 15,50-25-15,-50 74 0,0-24 31,0-25-15,0 0 0,24-25 15</inkml:trace>
  <inkml:trace contextRef="#ctx0" brushRef="#br2" timeOffset="-64137.95">22051 14287 0,'0'-49'31,"0"74"63,0-1-78,0 1-1,0 0 1,0 50-1,25-75-15,-25 49 16,0-24-16,0 0 16,0 0-16,0 24 15,0 1 1,0-1-16,0-24 31,0 25-15,25-50 46</inkml:trace>
  <inkml:trace contextRef="#ctx0" brushRef="#br2" timeOffset="-63393.45">22498 14610 0,'0'50'172,"0"-75"-110,0 0-31,-25 75 79</inkml:trace>
  <inkml:trace contextRef="#ctx0" brushRef="#br2" timeOffset="-61011.43">22944 14461 0,'0'-25'15,"50"25"17,-25 0-17,0 0 1,24 0-16,-24 0 31,0 0-15,-25 25 78,-50-25 187,50-49-234,-25 49-47,25-25 15,0 0 1,-24 25 0,24-25-16,0-49 15,0 49 1,0 0-1,0 75 64,0-1-64,0-24-15,0 0 16,0 0-16,0 24 15,0-24-15,0 0 16,0 25-16,0-26 16,0 26-16,0 0 31,0-26-31,0 26 31,49-50-15,-49 25-1,25-25 17,-25-50 77,0 25-78,0 1 1</inkml:trace>
  <inkml:trace contextRef="#ctx0" brushRef="#br2" timeOffset="-59077.1">19323 15404 0,'-50'0'32,"1"0"-32,-1 0 15,0 0 1,1 0 0,24 0-1</inkml:trace>
  <inkml:trace contextRef="#ctx0" brushRef="#br2" timeOffset="-58818.34">19397 15553 0,'-49'0'31,"49"49"-31,-75-49 16,26 0-16,24 0 31,0 0-16,-25 0 1,50-25-16</inkml:trace>
  <inkml:trace contextRef="#ctx0" brushRef="#br2" timeOffset="-58181">20092 15329 0,'-50'0'47,"50"25"-47,0 0 16,0 0-1,0 0 1,25-25 0,0 0-16,-25 49 15,25-49 1,24 0 0,-24 0-1,-25-25-15,25 25 16,-25-24-1,25 24-15,-25-25 16,0 0 0,0-25-1,0 25 1,-25 25 0,25-24-16,-25 24 15,25-50 1,-50 50-16,26 0 15</inkml:trace>
  <inkml:trace contextRef="#ctx0" brushRef="#br2" timeOffset="-57740.38">20935 15379 0,'0'25'63,"50"-25"-32,-1 0-15,1 0-1,0 0 1,-26 0 0,26 0-1</inkml:trace>
  <inkml:trace contextRef="#ctx0" brushRef="#br2" timeOffset="-57318.02">21059 15205 0,'-25'0'31,"25"50"1,0-1-17,0-24 1,0 0-16,0 25 16,0-1-1,50 1 1,-50 0-16,25-50 15,-25 24 1,0 1 0</inkml:trace>
  <inkml:trace contextRef="#ctx0" brushRef="#br2" timeOffset="-56921.86">21654 15205 0,'0'50'47,"0"-1"-47,25-24 15,-25 0-15,0 50 16,50-75-1,-50 49-15,0-24 16,25-25-16,-25 25 16,25-25-1</inkml:trace>
  <inkml:trace contextRef="#ctx0" brushRef="#br2" timeOffset="-56528.27">22225 15354 0,'25'0'32,"24"0"-17,26 0 1,-26 0-1,-24 0 1,25 0 0,-1 0-1,-24 0 1</inkml:trace>
  <inkml:trace contextRef="#ctx0" brushRef="#br2" timeOffset="-56216.81">22275 15528 0,'24'0'0,"26"0"16,0 0 0,-1 0-1,1 0 1,-1 0 0,-49-25-1,50 25-15,0 0 16,-26 0-16,51 0 15</inkml:trace>
  <inkml:trace contextRef="#ctx0" brushRef="#br2" timeOffset="-54808.1">23564 15081 0,'0'-25'47,"0"75"63,0-25-95,0 24 1,0-24-1,50 25-15,-50-25 16,0 24-16,25 1 31,-25 0-31,49-50 16,-49 24 0,0 1 30,0 25 33,0-75-1</inkml:trace>
  <inkml:trace contextRef="#ctx0" brushRef="#br2" timeOffset="-6886.99">21258 7665 0,'0'24'125,"0"26"-109,0 24-1,49-49-15,-49 0 16,0 25-16,0-26 15,25-24-15,-25 50 16,0-25-16,0 25 31</inkml:trace>
  <inkml:trace contextRef="#ctx0" brushRef="#br2" timeOffset="-6588.34">21530 8012 0,'25'0'31,"-25"50"32,50-50-48</inkml:trace>
  <inkml:trace contextRef="#ctx0" brushRef="#br2" timeOffset="-6257.75">21878 7689 0,'0'0'0,"0"50"46,0 0-30,0-1 0,25 26-1,-25-51 1,49-24-16,-49 25 16</inkml:trace>
  <inkml:trace contextRef="#ctx0" brushRef="#br2" timeOffset="2224.68">5333 11063 0,'-25'0'63,"25"-25"-47,-25 25 15,1 0-16,-1-50 32,-25 50-31,25 0 0,1 0-1,-26 0 1,25 0-1,25-24 1,-25 24-16,-24 0 31,-1 0-15,25 0 15,-24 0-15,24 0-1,-25 0 1,25 0 0,1 0 15,-26 0-15,0 0-1,26 0 1,-1 0-1,0 0 1,-25 0 0,26 0-1,-1 0 17,0 0-17,-25 0 1,26 0-1,-1 0 1,-25 0 0,25 0-1,1 0 1,-1 0 0,-25 0-1,25 0 1,1 0-1,-26 0 1,25 0 0,0 0-1,1 0 1,-26 0 0,25-25-1,0 25 1,-24 0-1,-26 0-15,26 0 32,-1 0-32,25 0 31,0 0-31,-24 0 31,24 0-15,0 0-1,-24 0 17,24 0-1,-25 0-15,25 0 15,25 25-31,-49-25 15,24 0-15,25 49 16,-25-49 0,25 25-16,-49-25 0,49 25 15,-75-25 1,75 49-16,-25-24 31,25 0-15,0 25 15,0-25-15,0-1-1,0 26 1,0-25 0,50-25-16,-50 49 15,0 1 1,0-25-1,25-25-15,-25 49 16,25 26 0,-25-50-1,49-25-15,-49 24 16,0 26 0,25 24-1,-25-49 1,50 0-1,-26 25 17,1-50-17,25 0 1,-25 0 0,24 0-1,1 0 1,-1 0-1,-24 0-15,0 0 16,0 0-16,25 0 16,-1 0-16,-24 0 15,0 0 1,24 0-16,-24 0 16,0 0-16,0 0 15,24 0-15,-24 0 16,0 0-16,25-25 0,-26 25 15,1 0-15,25 0 16,-25 0-16,-1 0 16,1 0-16,25 0 15,-25 0-15,-1 0 16,26 0-16,-25 0 16,0 0-16,-1 0 15,26 0-15,0 0 16,-26-25-16,1 25 15,25 0-15,-25 0 16,-1 0 0,26 0-16,-25 0 0,0 0 15,24-25-15,1 25 16,-25 0 15,-25-49-31,25 49 16,24 0-1,-49-25 1,50 25-16,-50-25 31,25 25-31,-1 0 32,-24-50-32,50 50 15,0-24 16,-26-26-15,-24 25 0,25 25-1,-25-25 1,50-24 0,-50 24-1,0 0 1,0 0-1,0-24 1,0 24 0,0 0-1,0 0 1,-75 25 0,75-49-1,-24 49 1,24-50-16,-25 25 15,-25-24 17,50 24-1,-25 25-31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07:19:10.28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0070C0"/>
    </inkml:brush>
    <inkml:brush xml:id="br3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13271 744 0,'24'0'32,"-24"-25"-17,0 50 204,-24-25-219,24 50 16,0-25-1,0-1 1,0 1 0,-50 25-1,50-25 16,25 24-15,-25-24 15,25-25-15,-25 25 0,24-25-1,26 0 1,-50 25-1,25-25 1,0 0 15,24 0-15,-24 0 15,-25-25-31,25 25 16,-25-25-1,0-25 17,0 26-1,0-1-15,0-25-1,0 25 1,0 1-16,-50 24 31,50-50-31,0 25 31,0 0-15,-25 25-16,25-24 31,-24 24 0,24-50 1,-25 50-17,25 25 32</inkml:trace>
  <inkml:trace contextRef="#ctx0" brushRef="#br0" timeOffset="1243.24">13990 943 0,'74'0'109,"-49"0"-93,0 0-16,0 0 15,24 0-15,-24 0 16,0 0-16,24 0 15,-24 0-15,0 0 16,0 0-16,25 0 16,-26 0-16,26 0 15,-25 0 1,24 0 0,-49 49-16,50-49 0,-25 0 31,0 0-16,-25-25 79</inkml:trace>
  <inkml:trace contextRef="#ctx0" brushRef="#br0" timeOffset="1693.39">14560 868 0,'-49'-25'0,"74"25"94,-1 0-79,1 25 1,25-25-16,-50 50 16,25-50-16,-25 25 15,49-25-15,-49 24 16,25-24-16,-25 50 15,50-50-15,-50 25 16,0 0 15,0 24-15,-25-49 0,25 50-16,-50-50 15,50 25-15,-49-25 0,49 24 16,-50-24-16,50 25 15,-25-25 1</inkml:trace>
  <inkml:trace contextRef="#ctx0" brushRef="#br0" timeOffset="7303.27">18703 819 0,'-25'0'140,"0"0"-77,25-25-48,0-25 1,25 50 15,25 0 0,-26 0 16,-24 50-47,0-25 16,0-1 0,0 1-1,0 25 1,0-25-1,0-1 1,-49-24 0,24 50-1,0-50 1,-49 0 0,49 0-1,0 0 1,0 0-1,-24 0 1,49-25 15,-25 0-15,25 1 0,-50-26-1,50 25 1,-25 25-1,1 0 17,-1 0-17,-25 0 1,50 50 15,0-25-15,0-1-1,0 1 1,25 25 0,0-25-1,-25 24 17,25-49-17,-25 25 1,49-25 15,-49 25-31,-25-25 63,25 25-63,-24-25 15,-26 0-15,0 0 16,26 0-1,-26 0-15,25 49 16,0-49-16,-24 0 16,-1 0-1,25-25 1,25 1 15,0-1-31,0 0 31,0-25-15,0 26 0,25 24-1,-25-25 1,50 25 15,-25 0 0,-25 25 48,0 24-64,-50-49 1,0 0-1,26 0 1,-1 0 0,-25 0-1,1 0 1,-1 0 0,25 0-16,-49-25 15,49 25 1,-25 0-16,50-24 15,-24 24-15,24-25 32,-25 25-32,25-50 15,0 1 1,0 24 0,0-25-1,25 50 1,-25-74-16,49 49 15,-24 0 1,0-24 0,24 49 15,-49-25-15,25 25-1,-25 25 32,0 24-31,0-24-1,0 0 1,0 24 0,-49-49-1,-1 25-15,0 25 16,26-25-1,-26-1 1,25 51 0,25-50-16,-50-1 15,50 26 1,0 0 0,0-26-1,0 1 1,0 25-1,0-1 17,0-24-17,-24-25 32,24 25-47,-25-25 16,-25 0-1,25 0 1,1 0 0,24-50-1,-25 50 1,25-24-16,0-26 16,0 0-1,0 1 1,0 24-16,0-25 15,0 26-15,0-1 16,25 25 0</inkml:trace>
  <inkml:trace contextRef="#ctx0" brushRef="#br0" timeOffset="8004.38">18058 645 0,'0'25'141,"25"-25"-126</inkml:trace>
  <inkml:trace contextRef="#ctx0" brushRef="#br0" timeOffset="8284.96">18455 571 0,'49'0'16,"-24"0"62</inkml:trace>
  <inkml:trace contextRef="#ctx0" brushRef="#br0" timeOffset="8683.09">18157 446 0,'0'25'78</inkml:trace>
  <inkml:trace contextRef="#ctx0" brushRef="#br0" timeOffset="9030.2">17413 521 0,'0'25'78</inkml:trace>
  <inkml:trace contextRef="#ctx0" brushRef="#br0" timeOffset="9999.87">24358 595 0,'0'25'47,"0"25"-31,0-1-1,50 26 1,-50-50-16,0 24 16,25-24-16,-25 0 15,0 24-15,0-24 16,24 0-16,-24 25 16,50-50-16,-25 24 15</inkml:trace>
  <inkml:trace contextRef="#ctx0" brushRef="#br0" timeOffset="10769.94">24805 918 0,'0'0'0,"24"0"16,1 0-1,25 0 1,0 0-16,-26 0 15,1 0-15,25 0 16,-1 0-16,1 0 0,0 0 16,-1 0-16,1 0 15,-1 0-15,1 0 16,-25 0-16,0 0 16,24 0-16,-24 0 15,25 0 1,-50-25 15,-25 0-15,0 25-1,0-49-15,0 49 16,-24-25-16,-1 25 16,50-50-1,-25 50 1,50 25 31,50-25-32,-51 25 1,1-25 0,-25 49-1,25-49-15,-25 25 16,50-25-1,-50 25-15,0 0 16,0 24 0,-25 26-16,25-50 15,-25 24-15,25-24 16,-50 0-16,1 24 16</inkml:trace>
  <inkml:trace contextRef="#ctx0" brushRef="#br0" timeOffset="11840.33">29021 744 0,'0'-25'109,"50"25"-46,0 0-1,-50 25-31,-25 25 1,0-50-17,-25 25-15,1-25 32,24 49-17,-25-24 1,50 0-1,-24-25 1,24 49-16,0-24 16,0 0-1,0 0 1,0 24 0,0-24-1,0 0 1,-50-25-1,50 50-15,-25-50 16,0 0 0,-24 0-1</inkml:trace>
  <inkml:trace contextRef="#ctx0" brushRef="#br0" timeOffset="13081.59">28625 670 0,'-25'0'16,"25"49"47,0 1-48,0-25 1,-25 0-1,25 24 17,-50-49-32,26 0 15,-26 0 1,25 0 0,0 0-16,-24 0 15,24 0-15,-25-25 16,1 25 15,49-24-31,0-26 31,0 25 1,25 25-32,-25-25 46,0 50 33,0 25-64,0-25 16,-25-25-31,-25 0 16,25 0 0,-24 0-1,-1 0 1,0 0 0,-24 0-16,24 0 15,26 0 1,24-50-1,0 25 17,0 0-1,0-24-15,49 49-1,-24 0 16,0 0-15,-25 25 15,0-1 1,0 26-32,0 0 31,-50-1-31,25 1 15,25-25 1,0-1-16,-49 26 16,49-25-16,0 24 15,0 1 1,0-25 0,25-25-16,-25 25 15,24-25-15,26 49 16,0-49-1,-1 0 1,-24 0-16,0 0 16,25 0-16,-26 0 15,1 0-15</inkml:trace>
  <inkml:trace contextRef="#ctx0" brushRef="#br0" timeOffset="13480.3">28699 422 0,'0'-25'31,"-50"25"-15,1 0 0,-1 0-1,25 0 1</inkml:trace>
  <inkml:trace contextRef="#ctx0" brushRef="#br0" timeOffset="13685.28">28277 322 0,'0'50'63</inkml:trace>
  <inkml:trace contextRef="#ctx0" brushRef="#br0" timeOffset="18981.36">4390 3820 0,'25'25'16,"-25"0"15,0 24 0,0-24 0,0 0-15,0 0 15,0 24-15,0-24 0,0 0-1,0 24-15,0 1 16,0-25-1,0 0 1,0 24 0,0 1-1,0-1-15,0-24 16,0 25 0,0-1-1,0 1 1,0 24-1,0-49 1,0 25 0,0-1-1,0-24 1,0 25-16,0 0 16,0-1-1,-49 1 1,49-1-1,0 1 1,0 0 0,0-26-1,0 26 1,0 0 0,0-1-1,0-24-15,0 25 16,0-1-1,0 1 17,-25-1-32,25 26 15,0-26 1,0 1 0,0 0-1,-50-50 1,50 24-16,0 26 15,0-25 1,0 49 0,-25-74-1,25 50-15,0 0 16,0-26 0,0 26-16,-24-25 15,24 0-15,0 24 0,0-24 0,0 0 16,0 0-1,0 49 1,0-49-16,-50 0 16,50 49-1,0-24-15,0 24 16,-25-49 0,25 49-1,0-49-15,0 25 0,0-1 16,0-24-16,0 0 15,0 25 1,-49-1-16,49-24 0,0 25 16,0-1-16,0 1 15,0 24-15,-25-24 16,25-1-16,0 1 16,0 0-16,0-1 15,0 26-15,0-26 16,0 1-16,-50-1 15,50 1-15,0 0 16,0-1-16,0 1 16,0-1-16,0 1 15,0 0-15,0-1 16,0 1-16,0 24 0,0-49 16,0 0-1,0 25-15,0-1 0,0 26 16,0-26-16,0 1 15,0-1-15,0 1 16,0 0-16,0-26 16,0 26-16,0 0 15,0-26-15,0 1 16,0 25-16,0-25 16,0-1-16,0 26 0,0-25 15,0 0 1,0 0-16,0 49 15,0-24-15,0-1 0,0 1 16,0-25-16,0 24 16,0 1-1,0-25-15,0-1 0,0 26 16,0 0-16,0-1 16,0-24-1,0 0-15,0 24 0,0-24 16,0 0-16,0 0 15,0 24-15,0-24 16,0 0-16,0 25 16,0-26-16,0 1 15,0 0-15,0 25 16,0-25-16,0-1 16,0 26-16,0-25 15,0 0-15,0-1 0,0 26 16,0 24-1,25-49-15,-25 0 16,0 25-16,0-1 16,0-24-1,0 0-15,0 24 16,0-24-16,0 0 16,0 0-16,0 24 15,-25-24-15,25 0 16,0 25-16,0-26 0,0 51 31,0-50-31,-25 24 0,25-24 16,0 0-16,0 24 15,0 1 1,0-25-16,0 25 16,-49-1-1,49 1 1,0 24-1,0 1 1,0-1 0,0-24-1,0-26 1,0 26-16,0 0 31,0 24-15,0-24-16,0-1 15,0 26 1,0-26 0,0 1-1,0-1 1,0 1 0,0-25-1,0 25 1,0-26-16,0 1 31,0 25-15,0-25-1,0 24 1,0-24 0,0 25-1,0-26 1,0 26 15,-25-25-15,25 24-1,0-24 1,0 0 0,0 25-1,0-26 16,0 1 1,50-25 93,-1 0-110,1 0 1,-25 0-16,-1 0 16,26-49-16,-25 49 15,0 0-15,24 0 16,-24-25-16,0 25 15,24 0-15,-24 0 16,0 0-16,25 0 16,-26-25-16,26 25 0,0 0 15,-1 0 1,1 0-16,24-50 16,-24 50-16,0 0 15,-26 0-15,26 0 0,24 0 16,1-24-16,-26 24 15,1 0-15,24 0 16,-24-50-16,0 50 16,-1 0-16,26 0 15,-26 0-15,1-25 16,-1 25-16,1 0 16,24 0-16,1 0 15,-1 0-15,1 0 0,-26 0 16,26 0-16,-1 0 15,1 0 1,-1 0-16,25 0 16,-24 0-16,-1 0 0,25 0 15,25 50 1,-24-50-16,-1 0 0,0 0 16,0 0-16,25 49 15,-25-49-15,1 0 16,-1 0-16,25 50 15,-25-50-15,0 0 16,1 0-16,24 25 16,-25-25-16,0 0 15,0 0-15,25 49 16,-25-49-16,1 0 16,24 0-16,-25 0 0,0 50 15,-24-50-15,24 0 16,0 0-16,0 0 15,0 0-15,1 0 16,-1 0-16,0 0 16,25 0-16,-25 0 15,-24 0-15,-1 0 16,25 0-16,1 0 16,-1 0-16,0 0 0,0 0 15,0 0 1,1 0-16,24 0 15,-25 0-15,0 0 0,0-25 16,1 25-16,24 0 16,-25 0-16,0 0 15,25 0-15,-25 0 16,25 0-16,-24 0 16,24 0-16,24 0 15,-48-49-15,24 49 16,24 0-16,-24 0 15,25-50-15,-49 50 0,-1 0 16,50 0 0,-1-50-16,-48 50 15,-1 0-15,50-49 16,-25 49-16,0 0 16,0-25-16,0 25 15,-25 0-15,25 0 16,0 0-16,-25 0 0,0 0 15,50 0-15,-25 0 16,-24 0-16,-1 0 16,0 0-16,50 0 15,-50 0-15,0 0 16,0 0-16,-24 0 16,-1 0-16,1 0 15,-1 0-15,-24 0 16,-1 0-16,26 0 15,-26 0-15,-24 0 16,0 0-16,25 0 16,-26 0-16</inkml:trace>
  <inkml:trace contextRef="#ctx0" brushRef="#br0" timeOffset="22266.39">6400 4440 0,'0'25'140,"0"0"-93,-25 24-16,25-24 1,0 0-1,0 24-15,0-24-1</inkml:trace>
  <inkml:trace contextRef="#ctx0" brushRef="#br0" timeOffset="22481.07">6300 4837 0,'0'0'0,"0"50"15,0-26 1,0 26-1,0-25 17,0 24-17,0-24 1,0 0-16</inkml:trace>
  <inkml:trace contextRef="#ctx0" brushRef="#br0" timeOffset="22730.1">6201 5581 0,'0'0'0,"0"25"15,0 24 1,-49-24 0,49 0 15</inkml:trace>
  <inkml:trace contextRef="#ctx0" brushRef="#br0" timeOffset="22987.54">6152 6028 0,'0'0'0,"0"74"31,0-49 0,0 24-15,0-24 0,0 25-1,-25-50 1,25 25-16</inkml:trace>
  <inkml:trace contextRef="#ctx0" brushRef="#br0" timeOffset="23030.11">6127 6350 0</inkml:trace>
  <inkml:trace contextRef="#ctx0" brushRef="#br0" timeOffset="23060.23">6127 6375 0</inkml:trace>
  <inkml:trace contextRef="#ctx0" brushRef="#br0" timeOffset="24035.2">6176 6772 0,'0'24'94,"0"1"-78,0 25-1,0-25 1,0 24-16,0-24 16,0 0-16,0 0 15,0 24-15,0-24 0,0 0 16,0 25-16,0-1 15</inkml:trace>
  <inkml:trace contextRef="#ctx0" brushRef="#br0" timeOffset="24265.43">6127 7590 0,'0'0'0,"0"25"32,0 25-32,0-26 15,0 1 17,0 0-17,0 25 1</inkml:trace>
  <inkml:trace contextRef="#ctx0" brushRef="#br0" timeOffset="24540.05">6176 8359 0,'0'0'16,"50"75"-16,-50-51 16,25 1-1,-25 25 1,0-1-16,0-24 16,0 0-1,0 49-15,0-24 16,49-25-1,-49 0-15,0 24 16</inkml:trace>
  <inkml:trace contextRef="#ctx0" brushRef="#br0" timeOffset="24760.33">6276 9203 0,'0'0'0,"-25"74"16,25 0-1,-50-74-15,50 50 16,0 0 0,0-1-1,0-24 1,0 25 0,0-26-1,0 1 1</inkml:trace>
  <inkml:trace contextRef="#ctx0" brushRef="#br0" timeOffset="24939.16">6176 9971 0,'0'0'16,"0"50"-16,0-25 0,0 25 15,0-1 1,0 26-1,0-26 1,0 1 0</inkml:trace>
  <inkml:trace contextRef="#ctx0" brushRef="#br0" timeOffset="25119.99">6201 10790 0,'0'25'0,"0"-50"0,0 99 16,25-49-16,-25 25 16,50-50-1,-50 49-15,49 26 16,-49-26 0</inkml:trace>
  <inkml:trace contextRef="#ctx0" brushRef="#br0" timeOffset="25602.95">6276 11509 0,'0'0'0,"-50"25"16,50 25-16,0-25 0,0 24 16,0-24-1,0 0-15,0 49 16,0-24-1,0-1 1,0-24-16,25 25 16,-25 24-1,0-49 1,0 49-16,0-24 16,0 25-1,0-1 1,0-49-1,0 24-15,0-24 16,0 0-16,25 0 16,-25 24-16,0 1 15,0 0-15,0-1 16,0 1-16,0-1 16,0 1-16,0 0 15,0-1-15,0 1 0,0-1 16,-75 51-16,75-51 15,0 1-15,-25 0 16,25-1-16,0 1 16,0-25-16,0-1 15,0 1-15,0 25 16</inkml:trace>
  <inkml:trace contextRef="#ctx0" brushRef="#br0" timeOffset="27041.31">8409 4887 0,'0'-50'16,"25"0"-16,-25 1 31,0 24-15,0 99 124,0 1-124,0-50 0,0-1-16,0 26 15,0-25-15,0 0 0,0-1 16,0 26-16,0-25 15,0 0-15,0 24 16</inkml:trace>
  <inkml:trace contextRef="#ctx0" brushRef="#br0" timeOffset="27313.3">8434 5482 0,'0'25'16,"0"-1"15,0 26-16,0-25 1,0 0 0</inkml:trace>
  <inkml:trace contextRef="#ctx0" brushRef="#br0" timeOffset="27577.45">8384 6350 0,'0'25'0,"0"0"16,0 24 0,0-24-16,0 25 15,0-1 1,0 26-1,0-26-15,50-24 16,-50 0-16,0 24 16,0-24-1,24 0-15</inkml:trace>
  <inkml:trace contextRef="#ctx0" brushRef="#br0" timeOffset="27793.02">8508 7243 0,'0'50'16,"0"-1"0,-25-49-16,25 25 15,0 25 1,0-1 0,0 1-1,0-1 1,0-24-16,0 25 15</inkml:trace>
  <inkml:trace contextRef="#ctx0" brushRef="#br0" timeOffset="27973.31">8483 7937 0,'0'0'0,"0"100"31,0-51-16,0 26-15,0-50 16,0 24 0,25-49-16,-25 25 15,0 0 1,25-25-16</inkml:trace>
  <inkml:trace contextRef="#ctx0" brushRef="#br0" timeOffset="28121.5">8508 8830 0,'0'0'0,"0"75"0,-25-50 15,25-1-15,0 26 0,0 0 32,0-25-32</inkml:trace>
  <inkml:trace contextRef="#ctx0" brushRef="#br0" timeOffset="28350.16">8458 9748 0,'0'0'0,"-49"25"15,49 25-15,0-26 16,0 1-16,0 25 15,0-1 1,0-24 0,25-25-16,-25 25 15,49-25-15,-49 25 16,25-25-16</inkml:trace>
  <inkml:trace contextRef="#ctx0" brushRef="#br0" timeOffset="28537.24">8533 10269 0,'0'0'0,"0"99"16,0-49 0,0-25-1,0 24 1,0 1 0,0 0-1,49-50 1,-49 49-16,50 1 15</inkml:trace>
  <inkml:trace contextRef="#ctx0" brushRef="#br0" timeOffset="28658.59">8632 11013 0,'0'0'0,"0"149"31,0-99-15,0-1-16,0-24 0</inkml:trace>
  <inkml:trace contextRef="#ctx0" brushRef="#br0" timeOffset="29300.1">8558 12229 0,'0'25'16,"0"-50"-16,0 74 0,0 1 15,0-25-15,0 0 16,0-1-16,0 26 15,0-25-15,0 0 0,0 24 16,0-24-16,0 0 16,0 0-16,0 49 15,0-24 1,24-50 0,-24 49-16,0-24 15,0 25 1,0-26-1,0 26 1,0-25 0,50-25-16,-50 49 15,0-24 1,0 50 0,0-26-1,0-24-15,0 0 16,0 25-16,0-26 15,0 1-15,-25 25 16,25-25-16,0-1 16,0 1-16,0 25 15,0-25-15,0 24 16,-25-49 0,25 50-16,0-1 15,0 1 1,0-25-1</inkml:trace>
  <inkml:trace contextRef="#ctx0" brushRef="#br0" timeOffset="31071.54">10418 5060 0,'50'0'31,"-50"-25"-31,0 75 157,0 0-142,0-1 1,0-24-16,0 0 15,0 24-15,0 1 16,0 24-16,0-24 16,0 0-16,0-26 15</inkml:trace>
  <inkml:trace contextRef="#ctx0" brushRef="#br0" timeOffset="31290.16">10517 6176 0,'0'75'16,"0"-26"-16,0-24 15,0 0-15,0 25 16,0-26-16,0 1 16,-25 25-16,25-25 15,0-1-15,0 26 0,0-25 16,0 0-1,0-1-15,0 26 0</inkml:trace>
  <inkml:trace contextRef="#ctx0" brushRef="#br0" timeOffset="31490.09">10418 7293 0,'0'0'16,"-50"49"-16,50 1 0,0 24 15,0-49-15,0 0 16,0 0-16,0 24 16,0-24-16,0 0 15,25 24-15,-25-24 16,0 0-16,25 25 16,-25-1-16,0-24 15</inkml:trace>
  <inkml:trace contextRef="#ctx0" brushRef="#br0" timeOffset="31681.34">10418 8359 0,'0'0'16,"0"75"-16,0-26 0,0 1 15,0-1-15,0 1 0,0 0 16,0-1 0,0-24-16,0 0 15,0 0-15,0 49 16,0 0-1,0-49 1,0 0-16,0 0 16</inkml:trace>
  <inkml:trace contextRef="#ctx0" brushRef="#br0" timeOffset="31856.14">10294 9624 0,'0'0'0,"-25"149"31,25-124-31,0 24 0,0-24 16,0 0-16,0 25 15,0-26-15,0 1 16,25 25-16,-25-25 16,0 0-16</inkml:trace>
  <inkml:trace contextRef="#ctx0" brushRef="#br0" timeOffset="32031.09">10368 10641 0,'0'0'0,"0"99"15,0-49-15,0 0 16,0-26-16,0 1 16,0 0-16,0 25 15,0-26-15,75 1 16,-26 50-16</inkml:trace>
  <inkml:trace contextRef="#ctx0" brushRef="#br0" timeOffset="32459.93">10567 11559 0,'0'0'16,"0"50"-16,0-1 0,0-24 15,0 0-15,0 0 16,0 24-16,0-24 15,0 25-15,0-1 16,0 1-16,0-1 16,0 1-16,0-25 15,0 24-15,0 1 16,0 0-16,0 24 0,0-24 16,0-1-1,25 1-15,-25 0 0,0-1 16,49 26-16,-49-26 15,0 1-15,0-1 16,25-24-16,-25 50 16,0-26-16,0 1 15,0-1-15,50 26 16,-50-1-16,0-24 16,0 0-16,0 24 15,0-24-15,0-1 16,0 1-16,0-1 15,0 1-15,0 0 0,0 24 16,0-49-16,0 24 16,0 1-1,0-25-15,0 24 0</inkml:trace>
  <inkml:trace contextRef="#ctx0" brushRef="#br0" timeOffset="34087.74">12204 5035 0,'0'25'93,"0"50"-77,0-51 0,0 1-16,0 0 15,0 25-15,0-1 16</inkml:trace>
  <inkml:trace contextRef="#ctx0" brushRef="#br0" timeOffset="34250.29">12204 5655 0,'0'0'0,"0"100"31,0-51-15,0 26-1,0-26 1,0 1 0,0 0-1</inkml:trace>
  <inkml:trace contextRef="#ctx0" brushRef="#br0" timeOffset="34886.66">12105 6474 0,'0'0'0,"-50"25"0,50 74 31,0-74-31,0 0 0,0 24 16,0 1-16,0-25 15,0-1-15,25 26 16,-25-25-16,25 0 16,-25 24-16,0-24 15,0 25-15,49-1 16,-49 1-16,0 0 0,0 24 16,0-49-1,0 24-15,0 1 0,-25 0 16,25-26-16,0 1 15,0 0-15,0 25 16,0-26-16,0 1 16,0 25-16,0-25 15,0-1-15,0 1 0,0 25 16,25-25 0,-25-1-16,0 26 15,0-25-15,0 0 0,0-1 16,25 26-1,-25-25-15,0 25 16,0-1-16,0 1 16,0-1-16,0-24 15,0 25-15,0-1 16,0-24-16,0 0 0,0 0 16,0 49-16,0-24 15,0-1-15,0 1 16,0 0-16,0-1 15,0 1-15,0-1 16,0 26-16,0-26 16,0-24-16,0 25 15,0-25-15,0 24 16,0-24-16,0 0 16,0 25-16,50-26 15,-50 26-15</inkml:trace>
  <inkml:trace contextRef="#ctx0" brushRef="#br0" timeOffset="35819.82">12154 10815 0,'0'0'15,"0"74"-15,25-24 0,-25 99 32,0-100-32,25-24 0,-25 0 15,0 25 1,0-26-16,0 1 0,0 0 16,50 25-1,-50-26-15,0 1 0,0 25 16,24 24-1,-24-49 1,0 0-16,0 24 16,0 1-1,0-25-15,0 0 16,0-25-16,174 1364 344,-174-1315-344,0-24 15,-25 0-15,25 25 0,0-25 16,0-1-16,-49 26 16,49 0-1,0-1 1,0-24-1,-25-25-15,25 25 16</inkml:trace>
  <inkml:trace contextRef="#ctx0" brushRef="#br0" timeOffset="38323.08">14511 4837 0,'0'25'78,"0"0"-31,0-1-32,0 1 1,0 25 0,0-25-1</inkml:trace>
  <inkml:trace contextRef="#ctx0" brushRef="#br0" timeOffset="38611.81">14511 5507 0,'0'24'31,"0"1"-15,0 0-1,0 25 1,0-26 0,0 26-1,25 0 1,-25-1 0,0 1-16</inkml:trace>
  <inkml:trace contextRef="#ctx0" brushRef="#br0" timeOffset="38804.26">14511 6127 0,'0'0'0,"0"25"0,0-1 31,0 26-15,0 0-1,0-26 1,0 26 0</inkml:trace>
  <inkml:trace contextRef="#ctx0" brushRef="#br0" timeOffset="38998.01">14511 6796 0,'0'0'0,"0"100"31,0-26-31,0-24 16,0-25-16,0-1 15,0 26-15,0-25 16,0 24-16,0-24 16,0 25-1,0-25-15</inkml:trace>
  <inkml:trace contextRef="#ctx0" brushRef="#br0" timeOffset="39313.03">14560 7665 0,'0'0'0,"0"74"0,0-24 15,0-26-15,0 1 16,0 25-16,0-1 16,0-24-16,0 0 15,0 25-15,0-25 0,0-1 16,0 26-16,0 0 15,0-1-15,0-24 16,0 25 0,0-1-16,25 1 0,-25 24 15,0-24-15,0-1 16,0 26-16,0-26 16,0 26-16,0-26 15,-49 26-15,49-26 16,0 1-16,-25 0 15,25-1-15,0 1 16,0 0-16,0-26 16,0 1-16</inkml:trace>
  <inkml:trace contextRef="#ctx0" brushRef="#br0" timeOffset="39569.97">14387 10021 0,'0'0'16,"0"50"-16,25 24 15,-25-24 1,0-1-1,0 1 1,0-25 0,0 24-1</inkml:trace>
  <inkml:trace contextRef="#ctx0" brushRef="#br0" timeOffset="39771.4">14436 10517 0,'0'0'15,"0"25"-15,0 0 0,0 24 16,0 1-1,0-25 1,0 0 0,0 24-16,0-24 31,0 0-31,0 0 31,0 24-31,25-49 16,-25 50-16</inkml:trace>
  <inkml:trace contextRef="#ctx0" brushRef="#br0" timeOffset="39990.8">14461 11013 0,'0'0'0,"0"25"16,50 25-16,-50-26 16,0 1-16,0 0 15,0 25-15,25-25 16,-25-1-16,0 26 16,0-25-16,0 0 15,0 24-15,0-24 16,0 0-16,0 0 0,0 24 15,0-24 1,0 0-16,0 0 16,0 49-16,0-24 0,0-1 15,0 1-15,0-1 16,0 1-16,0 0 16,0 24-16,0-24 15</inkml:trace>
  <inkml:trace contextRef="#ctx0" brushRef="#br0" timeOffset="40295.68">14536 12353 0,'0'149'32,"0"-100"-17,0-24-15,0 0 0,0 24 16,0-24 0,0 0-16,0 25 0,0-26 15,0 51 1,0-50-16,0-1 15,0 26-15,0-25 16,0 0-16,0 24 16,0-24-16,49 0 15,-49 24-15,0-24 16,0 0-16,0 0 16,0 25-16,0-26 15,0 1-15,0 25 16,0-1-16,0-24 31</inkml:trace>
  <inkml:trace contextRef="#ctx0" brushRef="#br0" timeOffset="41345.4">16272 4936 0,'0'25'78,"0"25"-47,0-26-31</inkml:trace>
  <inkml:trace contextRef="#ctx0" brushRef="#br0" timeOffset="41519.87">16272 5581 0,'0'0'0,"0"50"16,0-26 0,0 51-1,0-26 1,0-24-16</inkml:trace>
  <inkml:trace contextRef="#ctx0" brushRef="#br0" timeOffset="41849.55">16272 6102 0,'0'0'0,"0"25"0,0 0 16,0-1-16,0 26 16,0-25-16,0 0 15,0 24-15,0 1 0,0-25 16,0-1-16,-25 26 15,25-25-15,0 0 16,0-1-16,0 26 16,0-25-16,25 24 15,-25-24-15,49 0 16,-49 25-16,0-26 16,0 1-16,0 0 15,0 25-15,0-25 16,0-1-16,0 26 0,0-25 15,0 24-15,0 1 16,0-25-16,0 24 16,0 1-16,0-25 15,0 24-15,0-24 16,0 50-16</inkml:trace>
  <inkml:trace contextRef="#ctx0" brushRef="#br0" timeOffset="42710.21">16197 8508 0,'0'74'0,"0"-148"15,-49 198-15,49-50 0,0-24 0,0 0 16,0-1-1,0 1-15,0-1 0,0 1 16,25 25 0,-25-51-16,0 26 0,24-25 15,-24 49-15,0-24 16,0-1-16,50 1 16,-50-25-16,0 49 15,0-24-15,25-1 0,-25 1 16,0 0-16,0-1 15,49 26-15,-49-26 16,0 1-16,25-1 16,-25 1-16,0 0 15,50 24-15,-50-24 16,0-1-16,0-24 16,25 25-1,-25 24-15,0-24 0,0-1 16,0-24-16,0 25 0,0-1 15,49 26 1,-49-26-16,0 1 16,0 0-16,0-1 15,0 1-15,0-1 16,-24 26-16,24-26 16,0 26-16,-25-25 0,25-1 15,0 1-15,0-1 16,-50 26-16,50-26 15,0 1-15,0 0 16,0-1-16,0 1 16,0-1-16,0 26 15,-25-1-15,25 1 16,0-26-16,0 1 16,0-1-16,0 1 15,0 25-15,0-26 16,0 26-16,0-26 0,0 1 15,0-25 1,0-1-16,0 26 0,0 0 16,0-26-1,0 1-15,0 25 0,0-25 16,0-1-16,-49 26 16,49-25-16,0 0 15,0 24 1,24 26-1,-24-51 1,25 1 0,-25 25-16,25-50 31</inkml:trace>
  <inkml:trace contextRef="#ctx0" brushRef="#br0" timeOffset="45155.26">17934 5060 0,'0'-25'31,"25"25"126,24 50-126,-49 0-16,0-1-15,0-24 16,25 25 0,-25-26-16,0 1 0,0 0 15,25 25-15,-25-26 16,0 1 0,0 25-16,0-1 0,0 1 15,0 0-15,0-1 16,0 1-16,0 24 15,0 1-15,25 24 16,-25-25-16,0-24 16,0 0-16,0-1 15,0 1-15,0-1 16,0 1-16,0 24 16,-25-24-16,25 0 15,0-1-15,0 1 0,0-1 16,0 1-16,0 24 15,0 1-15,0-1 16,0 1-16,0-1 16,0 1-16,0-26 15,0 26-15,0-26 16,0 1-16,0-1 16,0 1-16,-25 0 15,25 24-15,0-24 16,0-1-16,0 1 15,0 24-15,0 1 0,0-26 16,0 1-16,0 24 16,0 1-16,0-1 15,0 1-15,0-1 16,0 0-16,0 1 16,0-1-16,0 1 15,0-1-15,0 0 16,0-24-16,0 24 0,0 1 15,0-1 1,0 1-16,0-1 0,0 1 16,0-1-1,0 0-15,0 26 0,0-26 16,0 0 0,0 1-16,0-1 0,0 1 15,0-26-15,0 26 16,0-1-16,0 1 15,0-1-15,0 0 16,0 1-16,0-1 16,0 1-16,0-1 15,0-24-15,0-1 16,0 1-16,0 24 16,0 1-16,0-26 15,0 1-15,-50 24 0,50-24 16,0 0-16,0-1 15,0 1 1,0-1-16,0 1 0,0 24 16,0-24-16,25 0 15,-25-1-15,0 1 16,0-1 0,0 26-16,0-26 0,0 1 15,0 0-15,25-26 16,-25 51-16,0-26 15,0 1-15,0 0 16,0-1-16,0-24 16,0 25-16,0-1 0,0-24 15,0 0 1,0 25-16,25-26 0,-25 1 16,0 25-1,0-25-15,0-1 16,49 26-16,-49-25 0,0 24 15,0-24-15,25 25 16,-25-25-16,0-1 16,0 26-16,0-25 15,0 0-15,0-1 16,0 26-16,0-25 16,0 24-1,50-24-15</inkml:trace>
  <inkml:trace contextRef="#ctx0" brushRef="#br0" timeOffset="46452.95">20042 5011 0,'0'24'31,"-25"26"1,25 0-32,0-26 15,0 26-15,0-25 16,0 24-16,0 26 15,0-1-15,0 1 16,0-1-16,0 0 16,0 1-16,0 24 15,0 0-15,0 25 16,0 0-16,0-24 16,0-1-16,0 50 15,0-50-15,0 0 0,50 0 16,-50 25-16,0-24 15,0-1-15,0-25 16,0 1-16,0-1 16,0 0-16,0 1 15,0-1-15,0 1 16,0-26-16,0 1 16,0 24-16,0-24 15,-74 24-15,74 1 16,-25-26-16,25 1 15,-50 0-15,50-1 16,-49 26-16,49-26 16,-50-24-16,50 25 15,-74-26-15</inkml:trace>
  <inkml:trace contextRef="#ctx0" brushRef="#br0" timeOffset="46805.12">19472 9153 0,'24'99'31,"-24"-49"-31,0-1 16,0 1 0,25-50-16,-25 50 15,0-1 1,50 1 0,-50-1-16,0-24 15,0 0-15,0 25 16,0-1-16,0-24 31,25-25-31,-25 25 0</inkml:trace>
  <inkml:trace contextRef="#ctx0" brushRef="#br0" timeOffset="47556.81">19968 8731 0,'0'50'63,"0"-25"-63,0 24 15,0 1-15,0-1 16,0 26-16,0-25 15,74-1-15,-74 1 16,0-1-16,25 1 16</inkml:trace>
  <inkml:trace contextRef="#ctx0" brushRef="#br0" timeOffset="47735.14">20117 9624 0,'0'0'0,"0"50"0,-25-50 16,25 25-16,-25-1 15,25 26 1,0-25 0,0 0-1,0-1 1,0 26 0</inkml:trace>
  <inkml:trace contextRef="#ctx0" brushRef="#br0" timeOffset="48119.87">20067 10120 0,'0'75'0,"0"-50"16,0 24-16,0 1 15,0-25 1,0 24-16,-25 1 16,25-1-16,0 1 15,0 0-15,0-1 16,0 26-16,0-26 15,0 1-15,0-1 16,0 1-16,0 0 16,0-1-16,-49 26 15,49-51-15,-25 26 16,25 0-16,0 24 0,0-24 16,-50 24-16,50-24 15,0-1-15,0 1 16,0 0-16,0 24 15,0 0-15,0 1 16,0-1-16,0 1 16,0-26-16,0 1 15,0 24-15,0-24 16,-25 0-16,25-1 16,0 1-16,-49 24 15</inkml:trace>
  <inkml:trace contextRef="#ctx0" brushRef="#br0" timeOffset="48380.06">19819 13072 0,'0'0'0,"-50"174"32,26-149-32,24-1 15,0 26-15,0-25 16,-50-25-16,50 25 0,0-1 31,0 26-15,0-25-1,0 0 1</inkml:trace>
  <inkml:trace contextRef="#ctx0" brushRef="#br0" timeOffset="50155.4">16768 12675 0,'0'0'0,"25"0"0,24 0 15,-24 0-15,0 0 16,25 50-16,-26-50 16,26 0-16,-25 0 15,24 0-15,-24 0 0,0 0 16,25 0-16,24 0 15,0 0-15,1 0 16,-1 0-16,1 0 16,-26 0-16,26 0 15,-1 0-15,1-25 16,-26 25-16,26 0 16,-26 0-16,26 0 0,-1 0 15,25-50 1,0 50-16,25-49 15,-24 49-15,-26-25 0,1 25 16,-1 0-16,0-50 16,1 50-16,-26 0 15,1 0-15,24 0 16,1-24-16,-1 24 16,1 0-16,-1-50 15,0 50-15,1 0 16,-25 0-16,-1 0 0,26 0 15,-26 0 1,1 0-16,-25 0 16,24 0-16,1 0 15,49 25-15,-25-25 16,1 0-16,-1 0 16,1 0-16,-1 25 0,0-25 15,-24 0-15,0 0 16,-1 0-16,1 0 15,0 0-15,24 0 16,-24 0-16,-26 0 16,26 0-16,0 0 15,-1 0-15,26 0 16,-26 0-16,1 0 16,-25 0-16,24 0 15,1 0-15,24 0 16,-49 0-16,0 0 15,24 0-15,1 0 16,0 0-16,-26 0 0,1 0 16,25 0-1,-25 0 32,0 0-31</inkml:trace>
  <inkml:trace contextRef="#ctx0" brushRef="#br0" timeOffset="64010.15">4490 4713 0</inkml:trace>
  <inkml:trace contextRef="#ctx0" brushRef="#br0" timeOffset="71742.92">4390 5482 0,'-24'0'109,"48"0"157,26 0-251,-25 0 1,0 0 0,-1 0 15,26 0-15,-25 0 15,0 0-16,24 0 17,-24 0-17,0 0 17,0 0-17,24 0 1,-24 0-1,0 49 1,25-49 0,-26 0-1,26 0 17,0 0-17,-26 0 1,26 25-1,-25-25 1,0 0 15,24 0-15,-24 0 0,0 0-1,24 0 1,-24 0 15,0 0-15,0 0 15,49 0-15,-49 0 15,0 0-16,0 0 17,24 0-17,1 0 17,-25 0-1,-25 25-16,24-25 17,26 0-17,-25 0 1,0 0 15,-1 0 16,26 0-31,-50 50-1,25-50 1,0 0 15,24 0 0,-24 0-15,0 0 15,0 0-15,24 0 15,1 0 0,-25 0-31,0 0 32,24 0-17,-24 0 17,0 0-17,24 0-15,1 0 31,-25 0-31,0 0 16,-1 0-16,26 0 16,-25 0-16,0 0 15,24 0-15,-24 0 16,25 0 0,-26 0-1,26 0 16,-25 0 16,24 0-31,-24 0 0,25 0-16,-25 0 15,0 0-15,-1 0 0,26 0 16,-25 0-16,24 0 15,1 24 17,0-24-32,-1 0 15,1 0 1,-25 0 0,-1 0-1,26 0 1,-25 0 15,-25 25-31,25-25 16,24 0-1,1 0-15,-25 0 16,24 0 0,-24 0-1,25 0 16,-26 0-31,26 0 16,-50 50 0,50-50-16,-1 0 15,-24 0 17,0 0 14,24 0-30,-24 0 0,-25 25-1,50-25-15,-25 0 16,0 0 0,24 0-1,-24 0 1,0 0-1,0 0 17,24 0-1,-24 0-15,0 0-1,24 0 1,-24 0-1,0 0 17,0 0-17,24 0 1,-24 0 46,0 0-30,25 0-17,-26 0 1,1 0 15,0 0-31,25 0 31,-1 0-15,-24 0 0,0 0-1,24 0 1,-49 24 0,25-24-1,0 0 1,0 0 15,24 0-15,-24 0-1,25 0 1,0 0 0,-50 50-16,49-50 15,26 0 1,-51 0-1,1 0 1,0 0 15,25 0 16,-26 0-31,26 0-1,-25 0 1,24 0-16,-24 0 16,0 25-16,25-25 15,-26 0 17,1 0-1,0 0-16,25 0 1,-26 0 15,1 0 1,25 0-1,-25 0-16,-1 0 1,1 0 0,25 0-1,-25 0 1,-1 0 0,26 0-1,-25 0 16,0 0-15,0 0 0,24 0-1,-24 0 17,0 0-1,24 0 0,-24 0 0,0 0-15,0 0 15,24 0 16,-24 0-31,0 0 31,0 0-16,24 0 63,-24 0 171,0 0 48,25 0-220,-1 0-77,-24 0-16,0 0 16,49 0-1,-74 25-15,50-25 16,-1 0 93,1 0-93,-25 0 0,49 0-16,-49 0 15,25 0 1,-1 0-16,-24 0 62,0 0-30,25 0-17,-1 0-15,1 49 16,-25-49 15,24 0-15,-24 0 15,0 25-15,24-25 15,-24 0-16,0 0 17,0 0-1,24 0-15,-24 0-1,0 0 16,-25 25-31,50-25 47,-26 0-15,1 0-1,0 0 0,25 0-15,-26 0 15,1 0 0,0 0-15,25 0 15,-26 0 16,1 0-31,25 0 15,-25 0 0,-1 0 0,1 0 32,25 0 156,-50-25-204,0 0 16,0-24-15,0 24 0,0 0-1,0-25 1,0 26 0,0-1-1,0 0 1,-25 25-1,25-50 1,0 26 0,0-1-16,0 0 31,0-25-15,0 26-1,25 24-15,-25-25 16,0-25-1,0 25 1,0 1-16,25 24 31,-25-25-31,0-25 32,0 25-32,0 1 15,0-26 16,0 25-15,0 0 0,0 1 15,0-26-15,0 25-1,0 0 1,0-24 15,0 24 0,0 0 1,0 0-1,-50-24-16,50 24 1,0 0 0,0-25-1,0 26 32,0-1 31,-25 25 47</inkml:trace>
  <inkml:trace contextRef="#ctx0" brushRef="#br0" timeOffset="75689.86">12278 4713 0,'25'0'16,"25"0"30,-25 0-30,-25 25 0,24-25-1,26 0 1,-25 49 0,0-49-1,24 0 1,-24 0-1,-25 25 1,25-25-16,0 0 31,24 0-15,-49 25 0,25-25-16,25 0 15,-26 0 1,-24 50-1,50-50 1,-25 0 15,24 0-15,-49 24-16,50-24 16,0 0-16,-1 0 15,1 0 1,-1 0 15,-24 0-31,25 0 16,0 0-16,-26 0 15,26 0 1,-25 0 15,24 0 16,1 0-31,0 0-16,-1 0 15,1 0-15,-25 0 16,24 0-16,-24 0 16,0 0-16,24 0 15,1 0 1,0 0-1,-26 0 1,26 0 0,-25 0 31,24 0-32,-24 0 1,0 0-16,25 0 0,-26 0 15,1 0-15,0 0 16,25 0-16,-26 0 16,26 0-1,-25 0-15,49 0 16,-24 0 0,0 0-1,-1 0 1,1 0-1,-1 0 1,1 25 0,0-25-16,-26 0 15,1 0-15,25 0 16,-25 0-16,-1 0 16,1 0-16,25 0 15,-25 0-15,-1 0 16,26 0-16,0 0 15,-26 0 1,26 0 0,-25 0-16,24 0 15,1 0 1,25 0 0,-51 0-16,1 0 15,25 0-15,-25 0 0,-1 0 16,1 0-16,50 0 15,-51 0-15,1 0 16,0 0-16,49 0 16,-49 0-16,25 50 15,-25-50-15,24 0 16,-24 0-16,0 0 16,0 0-16,24 0 15,-24 0-15,25 0 16,-26 0-1,26 0 1,0 0 0,24 0-1,-49 0-15,0 0 16,49 0-16,-49 0 16,0 0-16,0 0 15,24 0-15,-24 0 16,25 0-1,-1 0 1,1-25 0,-1 25-16,-24 0 15,0 0-15,25 0 16,-26 0-16,1 0 16,0 0-16,25 0 15,-26 0-15,1 0 0,25 0 16,-25 0-16,-1 0 15,1 0 1,50 0-16,-26 0 16,1 0-1,-25 0 1,24 0 0,26 0-1,-50 0-15,24 25 16,-24-25-1,25 0-15,-1 0 16,26 0 0,-51 0-16,1 0 15,0 0-15,49 0 16,-24 0 0,-25 0-1,0 0-15,24 0 16,-24 0-16,0 0 15,0 0-15,24 0 16,1 0-16,-25 0 16,-1 0-16,51 0 15,-50 0 1,-25-25 0,24 25-16,1 0 15,25 0 1,0 0-1,-26 0 1,26 0 0,-25 0-1,24 0-15,-24 0 16,25 0-16,-1 0 31,1 0-31,0 0 16,-1 0-1,-24 0-15,25 0 32,-1 0-17,1 0-15,-25 0 0,-1 0 16,26 0-16,-25 0 16,0 0-16,-1 0 15,26 0-15,-25 0 16,0 0-16,-1 0 15,26 0-15,-25 0 16,49 0 0,1 0-1,-50 0-15,49 25 16,-49-25-16,0 0 16,24 0-16,1 0 0,-1 0 15,-24 0-15,0 0 16,25 0-1,-1 0 1,-24 0 0,-25 25-16,50-25 15,-26 0-15,26 0 16,-25 0-16,0 0 16,-1 0-1,-24 0 1,75 0 31</inkml:trace>
  <inkml:trace contextRef="#ctx0" brushRef="#br0" timeOffset="85456.69">3994 5259 0,'-50'49'140,"0"1"-124,26-50-16,24 25 16,-75-25-16,75 24 15,-49-24-15,49 50 16,-25-25 0,25 0-1,-25-25 1,25 49 15</inkml:trace>
  <inkml:trace contextRef="#ctx0" brushRef="#br0" timeOffset="85901.9">3696 5234 0,'25'0'78,"-25"25"-78,0 24 16,25-49-1,-25 25-15,49-25 16,-49 50-16,25-50 0,-25 24 16,25-24-16,-25 50 15,49-50-15,-49 25 16,25-25 0,-25 25-1,0 24 16</inkml:trace>
  <inkml:trace contextRef="#ctx0" brushRef="#br0" timeOffset="95055.12">4093 7342 0,'25'0'172,"-1"0"-141,1 0-15,0 0-1,49 0 1,-49 0 0,0 0-1,25 0 1,-1 0-1,26 0 1,-51 0 0,26 0-1,0 0-15,-26 0 32,26 0-32,-25 0 31,0 0-16,24 0 1,1 0 0,0 0-1,-1 0 1,1 0 0,-1 0-1,-24 0 1,25 0-1,-1 0 1,1 0 0,-25 0-16,24 0 15,1 0 1,-25 0 0,0 0-1,24 0 1,26 0-1,-51 0-15,1 0 16,25 0 0,-1 0-16,-24 0 15,0 0 1,25 50-16,-26-50 0,1 0 16,25 0-1,0 0-15,-26 0 0,1 0 16,25 0-1,-1 25-15,26-25 0,-26 0 16,-24 0-16,0 0 0,25 0 16,24 49-1,-24-49-15,-1 0 16,-24 0-16,0 0 16,24 0-16,-24 25 15,0-25-15,25 0 0,-1 0 16,-24 0-1,49 0 1,-49 0-16,25 0 16,-25 50-16,0-50 15,24 0-15,-24 0 16,25 0 0,-26 0-1,26 0 1,-25 0-1,0 0 1,24 0 0,-24 0-16,0 0 15,24 0-15,1 0 0,0 0 16,24 0 0,0 0-16,1 0 0,-1 0 15,-24 0-15,-1 0 0,-24 0 16,25 0-1,-1 0-15,-24 0 16,0 0-16,25 0 16,-1 0 15,-24 0 47,0 0 0,0 0-62,24 0 15,-24 0-15,-25 24-1,25-24 1,0 0-16,24 0 16,-24 0-1,0 0 1,25 0-1,-1 0 1,-24 0 15,-25-49 219,0 24-234,0 0 0,0 0 15,0-24-16,0 24 17,0 0-17,0-24 1,0 24-16,0-25 31,0 25-15,0-24-1,0-1 17,-50 1-32,50 24 15,-24-25 1,24 25 15,0 1-15,0-1 15,0-25-15,-50 25-1,50-24 1,0-1 15,0 25-15,0 0-1,0 1 17,0-26-1,0 25 16,25 25 78,0 0-110,-1 0 1,26 0-16,0 0 16,-1 0-1,1 50 17,-1-50-32,1 0 15,0 0 1,24 25-1,-49-25 1,0 0-16,24 0 16,1 0-1,0 0 1,-26 0 0,1 0-1,25 0 1,-25 0 31,-1 0-32,1 0 1,25 0 0,-25 0-16,24 0 15,-24 0 1,49 0-1,-24 0 1,-25 0-16,0 0 16,24 0-16,-24 0 15,0 0-15,0 0 0,24 0 16,-24 0-16,49 0 31,-49 0-31,25 0 0,-25 0 16,-1 0-16,1 0 15,25 0-15,-25 0 16,0 0-16,-1 0 16,26 0-16,-25 0 15,0 0-15,24 0 16,1 0-16,-1 0 16,-24 0-16,0 0 0,49 0 15,-49 0 1,0 0-16,25 0 0,-1 0 15,26 0-15,-26 0 16,1 0-16,-25 0 16,-1 0-16,26 0 15,-25 0-15,0 0 16,-1 0-16,26 0 16,-25 0-16,0 0 15,24 0-15,-24 0 0,0 0 16,0 0-1,49 0 1,-49 0 0,0 0 15,0 0 0,24 0 0,-24 0-15,25 0 0,-26 0-1,26 0-15,-25 0 16,0 0-16,24 0 16,1 49-1,-25-49 1,-1 0 31,26 0-32,-25 0 1,0 0 0,24 25 15,-24-25-16,0 0 32,-25 25-31,25-25 0,24 0-1,-24 0 1,0 0 78,-25 49-16,49-49-78,-73 0 109,24-24-93</inkml:trace>
  <inkml:trace contextRef="#ctx0" brushRef="#br0" timeOffset="98845.95">12080 6796 0,'0'25'188,"0"0"-173,0 25 17,0-25-17,0 24 16,0-24-15,0 25 0,0 24-1,49-74-15,-49 50 16,0-26 0,0 26-1,25-25-15,-25 24 16,0-24-1,25-25 17,-25 25-32,0 25 31,50-26 16,-50 1 15,0 25-30,25-50-17,-25 25 1,0-1-1,0 1 1,24-25 0,26 0 93,-25 0-78,0 0-15,-1 0 0,51 0-1,-26 0 1,-24 0-1,0 0-15,0 0 16,-25-25 0,74 25-16,-24 0 15,-25 0 1,-1 0 0,26 0-1,0 0 1,-26 0-16,1 0 15,25 0 1,-1 0-16,-24 0 16,0 0-16,25 0 15,-26 0-15,1 0 0,25 0 32,0 0-32,-1 0 15,1 0 1,24 0-1,-49 0-15,0 0 16,24 0-16,-24 50 16,0-50-16,49 0 15,-49 0 1,0 0 0,0 0 15,24 0 0,-24 0 0,0 0-15,25 0 0,24 0-1,-74 25 1,74-25-16,-49 0 15,0 0-15,25 0 16,-1 0 15,-24 0 32,0 0-32,0 0 0,24 0-15,-24 0 0,0 0-1,0 0 251,24 0-219,-24 0-32,25 0 1,-1-25 0,1 25-1,-25 0-15,24 0 16,-24 0-1,25 0 1,-25 0 0,-1 0-1,26 0 1,-25 0 15,0 0-15,-1 0-1,26 0 1,24 0 0,-24 0-1,-25 0-15,24 0 16,-24 0-16,50 0 31,-26 0-31,1 0 16,0 0-1,-26 0 1,26 0 0,-25 0-1,0 0 1,-25 25-16,24-25 16,26 0-1,-25 0 1,24 0-1,-24 0 1,25 0-16,-25 25 0,-1-25 16,26 0-1,-25 0 1,0 0 0,-25 24-1,24-24-15,26 0 31,-25 0 1,0 0-17,24 0 1,-49 50 0,25-50-1,0 0 63,0 0-46,24 0 14,-24 0 33,0 0 30</inkml:trace>
  <inkml:trace contextRef="#ctx0" brushRef="#br0" timeOffset="101150.08">16222 7813 0,'25'0'32,"25"0"-1,-26 0 16,1 0-32,25 0 1,-25 0 15,-25-24 16,0-1-31,0 0-1,0-25 1,0 26 0,0-1-1,0 0 1,0-25 15,0 26-31,0-1 16,0-25-1,0 25 1,-50 1 0,50-26 15,0 25-16,0 0 1,0-24-16,-25-26 31,25 51-31,0-1 16,0-25 15,0 25-15,0-24-1,0-1 1,0 1 0,0 24-1,0-25 1,0 25-16,0 0 31,0 1 16,0-26 16,0 25-48,0 0 16,0-24-15,25 49 78,25 0-79,-1 0 1,-24 0-16,0 0 16,0 0-16,24 25 15,-24-25-15,0 0 0,25 24 16,-26-24 0,1 0-16,50 50 0,-26-50 15,-24 0-15,25 25 16,-26-25-16,1 0 15,50 49-15,-26-49 16,1 0 0,-25 0-1,24 0 1,-49 25-16,25-25 16,25 0-1,-26 0 1,1 0-1,25 0 1,-50 25-16,25-25 16,24 0-1,-24 0 1,0 0 31,25 0-16,-26 0 16</inkml:trace>
  <inkml:trace contextRef="#ctx0" brushRef="#br0" timeOffset="104323.65">17636 6871 0,'25'0'94,"0"0"-63,0 0-31,24 0 15,-24 0 1,25 0 0,-1 0 15,1 0-31,-1 0 16,1 0-1,-25 0-15,0 25 16,24-25-16,-24 0 15,0 0-15,24 25 16,1-25-16,0 0 16,24 49-16,0-49 15,1 0-15,-1 25 0,1-25 16,-1 0 0,1 50-16,-1-50 0,-24 0 15,-1 0-15,1 24 16,-1-24-16,1 0 15,0 0-15,24 50 16,-49-50-16,0 0 16,24 0-1,1 0 1,-25 0 0,-1 0-1,26 0 16,-25 0-15,0 0-16,0 0 16,24 0-16,1 0 15,-1 0-15,1 0 16,0 0-16,-1 0 16,1 0-16,-25 0 15,24 0 1,-49 25-16,25-25 15,25 0 1,-26 0 15,1 0 1</inkml:trace>
  <inkml:trace contextRef="#ctx0" brushRef="#br0" timeOffset="106405.22">3423 7119 0,'0'25'47,"0"24"-31,0-24 0,25-25-1,0 50 1,-1-50-1,26 0-15,-25 0 32,0 0-32,-25-25 31,24 25-31,-24-50 31,0 26-31,0-1 31,0 99 63,0-49-78,0 25-16,0-26 0,0 51 15,0-26 1,0-24 0,-24-25-1,24 50 1,-25-50-16,-50 49 16,26-49-1,24 25 1,0-25-16,-49 0 15,49 0 1,0 0 15,-24 0 1,49-25-17,0-24 1</inkml:trace>
  <inkml:trace contextRef="#ctx0" brushRef="#br1" timeOffset="119214.16">4093 7913 0,'25'0'187,"-1"0"-171,1 0 0,25 0-1,-25 0 16,-1 0-15,1 0 0,25 0-1,-25 0 1,-1 0 0,26 0-1,-25 0 1,24 0-1,-24 0 1,25 0 0,-25 0 15,-1 0-15,1 0 15,25 0-16,-25 0 1,-1 0 0,26 0-1,-25 0 1,0 0 0,0 0-1,24 0 1,-24 0-16,0 0 15,0 0-15,24 0 16,-24 0-16,0 0 0,24 0 16,-24 0-16,0 0 15,0 0-15,24 0 16,-24 0-16,0 0 16,25 0-16,-26 0 15,26 0 1,0 0-1,-1 24 1,-24-24 0,0 0-16,0 0 31,24 0-31,1 0 16,-25 0-1,-1 0-15,26 0 0,-25 0 16,0 0-16,0 0 15,24 0-15,-24 0 16,0 25-16,24-25 16,-24 0-16,0 0 15,25 0-15,-1 0 16,-24 0-16,0 0 16,24 0-16,-24 0 0,50 50 15,-51-50 1,26 0-16,-25 0 15,0 0 1,-1 0-16,26 0 0,-25 0 16,0 25-16,49-25 15,-49 0-15,0 0 16,-1 0-16,26 0 16,-25 0-16,0 0 15,0 0-15,24 0 16,-24 0-16,0 0 15,24 0-15,-24 0 16,0 49-16,25-49 0,24 0 16,-49 0-1,0 0-15,-1 0 16,26 0-16,-25 0 16,49 0-16,-49 0 15,25 0-15,-26 0 16,1 0-16,0 0 15,25 0-15,-26 0 16,1 0-16,0 0 16,49 0-1,-49 0 1,0 0 15,-25 25-15,25-25-16,24 0 15,-24 0 32,0 0-31,25 0 0,-25 0-1,-25 25-15,24-25 16,1 0-1,25 0 1,-25 0 0,24 0-16,-24 0 15,49 0 1,-49 0 0,0 0 15,0 0 0,24 0-15,-24 0 15,0 0-15,0 0-1,-25 50 126,0-26-94,49 1-16,-49 25-15,0-25-1,0-1 1,0 1-1,0 25 1,0-25 0,0-1-1,0 1 1,0 25 15,0-1-15,0-24-1,25-25 1,-25 25-16,0 25 16,0-26 15,0 1-15,50 25 30,-25-50 79,-1 0-109,-24 25 0,25-25-1,25 0-15,-1 0 32,1 0-32,0 0 15,-1 0 16,1 0-15,24 0 0,-24 0-16,0 0 31,-1 0-31,1 0 16,-1 0-1,1 0 1,24 24-1,-49-24 1,0 0-16,0 0 16,24 0-16,-24 0 15,0 0-15,25 0 16,-26 0-16,1 0 16,0 0-16,25 0 0,-26 0 15,1 0-15,25 0 16,-25 0-16,-1 50 15,26-50-15,-25 0 16,0 0-16,0 0 16,24 0-16,-24 0 15,0 0-15,0 0 16,24 0-16,-24 0 16,0 0-16,24 0 15,-24 0-15,0 0 16,25 0-16,-1 0 0,-24 0 15,25 0-15,-26 0 16,26 0-16,-25 0 16,0 0-16,-1 0 15,26 0-15,24 0 16,-49 0 0,0 0-16,0 0 15,24 0-15,1 0 16,0 0-1,-1 0 1,-24 0 0,25 0-16,-1 0 15,1 0 1,0 0 0,-26 0-1,26 0 1,0 0-1,-1 0 1,-24 0 0,25 0-1,-26 0 1,1 0 0,0 0-1,25 0 1,-26 0-1,1 0 1,0 0 0,25 0-1,-26 0 1,-24 25 0,25-25-16,25 0 15,24 0 1,-49 0-1,0 0 1,0 0 15,24 0 1,-24 0-17,-25 25 1,25-25-1,25 0 17,-50-25 280,0 0-296,0-25 15,0 26-15,0-1 15,0 0-15,0-25-1,0 26 1,0-26-1,0 0 1,0 1 0,0 24-1,0 0 17,0 0-1,0-24-16,0 24 1,0 0 15,0-24-15,0 24 15,24 25 141,1 0-156,0 0-1,25 0 1,-26 0 0,1 0-1,25 0-15,-1 49 16,1-49-1,0 0 1,-26 25 0,26-25-1,-25 0 1,0 0 0,24 0-1,-24 0 1,25 0-1,-1 0 1,-24 0 0,49 0-1,-49 0 1,25 0 0,-1 0-1,1 0-15,0 0 31,-25 0-31,-1 0 32,1 0-32,25 0 31,-25 0-15,24 0-1,-24 0 1,25 0-16,-26 0 31,1 0-15,0 0-1,25 0 17,-26 0-1,1 0 16</inkml:trace>
  <inkml:trace contextRef="#ctx0" brushRef="#br1" timeOffset="121202.72">13717 8359 0,'25'0'16,"0"0"31,-1 0-16,26 0-31,0 0 31,-1 0-15,1 0-16,-50-49 15,25 49-15,24 0 32,-24 0-32,0-25 15,24 25 1,-24 0-16,0 0 16,0 0-16,24 0 15,1 0-15,0-50 16,-1 50-16,1 0 15,0 0-15,-1 0 0,-24 0 16,0 0 0,24 0-16,1 0 15,0 0 1,-26 0 0,1 0-1,25 0 1,-1 0-1,1 0 1,0 0 0,-26 0-16,26 0 15,24 0 1,-24 0 0,-25 0-1,0 0 1,24 0-16,-24 0 31,0 0-15,0 0-1,24 25 1,-24-25 0,0 0-1,25 0 1,-1 0-1,1 25 1,-25-25-16,24 0 31,1 0 1,-50 49-32,25-49 15,24 0 1,1 25-1,-25-25 1,-1 25 15,26 25 16,-25-50-31,0 0-1,-25 24-15,49-24 0,-24 0 32,0 0-1,0 0-15,24 0 15,-24 0-16</inkml:trace>
  <inkml:trace contextRef="#ctx0" brushRef="#br1" timeOffset="122975.1">16247 8458 0,'0'25'78,"0"25"-16,25-25-30,-25-1-1,0 26-15,0 0 15,0-26-16,0 26-15,0-25 16,0 24 15,0-24 16,0 0-16,0 25-15,0-26 15,0 1 32,49-25-32,-24 0-15,0 0 15,25 0-15,-1 0-1,26 0 1,-26 0-1,-24 0 1,25 0-16,-25 0 16,49 0-1,-24 0 1,-1 0 0,1 0-1,-1 0 1,1 0-1,0 0-15,-1 0 16,-24 0 0,0 0-1,24 0 1,1 0 0,-25 0-1,0 0 1,-1 0-16,51 0 15,-26 0 1,1 0 0,-25 0-1,25 0 1,-1 0 0,1 0-1,-1 0 1,-24 0-1,0 0 17,25 0-32,-1 0 15</inkml:trace>
  <inkml:trace contextRef="#ctx0" brushRef="#br1" timeOffset="125183.09">17959 8954 0,'49'0'125,"1"0"-109,-1 0-1,-24 0-15,25 0 16,-50-49-16,49 49 16,1 0-16,0 0 15,24-25-15,-24 25 16,-1 0-16,1 0 16,0 0-16,-1 0 15,-24 0-15,0 0 0,0 0 16,24 0-1,-24 0-15,25 0 16,-26 0-16,26 0 16,-25 0-16,0 0 15,-1 0-15,26 0 16,-25 0-16,0 0 0,24 0 16,1 0-1,-25 0 1,-1 0-1,26 0 1,0 0 0,-26 0-1,1 0-15,50 0 16,-51 50 0,1-50-16,25 0 15,-25 0 1,24 0-1,-24 0 1,25 24 0,24-24-1,-49 0 1,0 0 15,24 50-15,1-50-1,-25 0-15,0 0 16,-25 25-16,49-25 16,-24 0-1,-75 0 95</inkml:trace>
  <inkml:trace contextRef="#ctx0" brushRef="#br1" timeOffset="127753.16">3448 7962 0,'0'25'125,"25"-25"-94,-25 50-31,49-50 16,-24 0-1,-25 25 1,25-25-16,0 0 31,24 0 0,-49-50 1,25 25-1,-25 75 63,0 24-79,-50-49 1,50 25-1,-24-1 1,24-24 0,-25-25-16,25 25 15,-50-25-15,50 25 16,-25-25 0,25 49-16,-24-49 15,-26 0 1,25 0-1,0 0 1,25-25 15,0 1-15,0-1 0,0 0-1</inkml:trace>
  <inkml:trace contextRef="#ctx0" brushRef="#br1" timeOffset="128423.92">3746 7789 0,'-50'0'125,"25"0"-109,0 24 0,-24-24-1</inkml:trace>
  <inkml:trace contextRef="#ctx0" brushRef="#br2" timeOffset="140882.95">4118 9351 0,'-25'-49'78,"50"49"78,24 0-140,1 0 0,-1 0-1,-24 0 1,0 0 0,49 0-1,-24 0 1,0 0-1,-1 25 1,1-25 0,-1 0-1,1 0 1,0 0 0,-26 0-1,1 0-15,50 24 16,-26-24-1,1 0 1,0 0 0,-1 50-1,-24-50-15,49 0 0,-24 0 16,0 0 0,-1 0-16,1 0 0,-1 0 15,1 0 1,-25 0-16,24 0 15,-24 0 1,-25 25-16,50-25 16,-25 0-1,24 0 1,-24 0-16,25 25 16,-26-25-16,1 0 15,25 0-15,0 0 16,-26 49-1,1-49 1,25 0 0,-25 25-1,-1-25 1,26 0 0,24 0-1,-49 0 1,-25 50-16,25-50 15,0 0 1,24 0 15,-49 24-15,25-24-16,0 0 31,25 0-15,-26 0 15,-73 0 203,49-49-187,-25 49-15,0 0-17</inkml:trace>
  <inkml:trace contextRef="#ctx0" brushRef="#br2" timeOffset="142277.2">6276 9550 0,'0'-25'140,"24"25"-124,-24-25-16,0 0 15,0-24 1,0 24 0,0-25-1,0 26 1,0-26 0,0 25-1,-24-24 1,24-1-1,-25-24 1,25 24 0,0 0-1,0 25 1,0 1 0,0-26-1,0 25 1,0 0 15,25 25 47,24 0-62,-24 0-16,25 25 15,-26-25-15,26 0 16,0 0-16,-1 50 16,-24-50-16,0 0 15,24 0-15,26 0 16,-26 25-16,1-25 16,0 0-16,-1 0 15,1 0-15,0 0 16,-26 49-16,1-49 0,25 0 15,-25 0-15,-1 0 16,1 0-16,99 25 16,-99-25-1,0 0-15,0 0 16,24 0-16,1 0 16,-25 0-16,-1 0 15,26 0-15,-25 50 16,0-50-16,24 0 15,-24 0-15,0 0 16,24 0-16,-24 0 16,25 0-1,-25 0-15,24 0 16,-24 0-16,0 0 16,0 0-1,24 25 16,1-25 1,-25 0-32,0 0 15,24 0 1,-24 0 15,0 49 32,24-49-48,-24 0 17,0 0 14,25 0-30,-50 25 0,24-25-16,1 0 31,-50 0 16,1 0-32</inkml:trace>
  <inkml:trace contextRef="#ctx0" brushRef="#br2" timeOffset="145456.67">8582 9178 0,'0'25'94,"0"24"-63,0-24-31,0 25 16,0-26-1,0 26-15,0 24 16,0-49-16,0 25 31,0-25-31,0 24 0,0-24 16,0 25-1,0-26-15,0 26 32,0 0-17,0-26-15,-24 1 16,24 50 15,-50-26-15,50-24-16,0 25 15,0-25 1,0 24 0,25-49 77,24 0-77,1 0 0,-25-25-1,24 25-15,-24 0 16,0 0-16,0 0 16,24-24-16,-24 24 15,0 0-15,25 0 0,-26 0 16,1-25-1,25 25-15,0 0 0,-26 0 16,1 0-16,25 0 16,-25 0-16,24 0 15,-24 0 1,25 0-16,-26 0 16,1 0-16,25 0 15,-1 0-15,26 0 16,-26 0-16,1 0 15,0 0-15,-1 0 16,1 0-16,-1 0 16,26 0-16,-50 0 15,-1 0-15,1 0 16,-25 25-16,75-25 16,-50 0-1,-1 0-15,1 0 31,25 0-31,-50 49 16,25-49 0,-1 0-1,26 0 1,0 0 0,-50 25-1,24-25 1,1 0 15,25 0 16,-25 0 31,-1 0-47,-24-50 63,0 26-63,0-1 1,0-25-1,0 25-16,0 0 1,0 1 0,0-51-1,0 50 1,0-24 0,0-1-1,0 1 1,0-1-1,0 0 1,-49-24 0,49 24-1,0 1 1,0 24 0,0-25-1,-25 50-15,25-49 0,0 24 16,-25 0-1,25-24 17,50 49 61,-1 0-77,-24 0 0,25 0-16,-25 24 15,-1-24-15,26 0 16,-25 0-16,0 25 16,24-25-16,-24 0 15,0 0-15,24 0 16,-24 50-16,0-50 15,0 0-15,24 0 16,1 25-16,-25-25 16,24 0-16,1 0 15,-25 0-15,0 49 16,24-49-16,-24 0 16,0 0-16,25 0 15,-50 25-15,49-25 0,-24 0 16,25 25-1,-1-25 1,1 0 0,-50 49-16,49-49 15,1 0 1,-25 25 0,24-25-1,-24 0 1,0 25-1,25-25-15,24 0 32,-49 0-17,-25 50-15,25-50 16,24 0 0,1 0-1,-25 0 1,-1 0-1,1 0 17,25 0-17,0 0 17</inkml:trace>
  <inkml:trace contextRef="#ctx0" brushRef="#br2" timeOffset="147324.76">12254 9699 0,'0'24'78,"0"26"-62,24-25-1,-24 24 1,0 1 0,0-25-1,0 24 1,0-24 0,0 0-1,0 25 1,0-25-1,0-1 1,0 1 0,0 50-1,0-51 1,0 1 0,-24-25-1,24 25-15,0 25 16,0-26-1,-50-24-15,50 25 16,0 25 0,0-25-1,0-1 17,0 1-17,0 25 79,25-50-78,24 0-1,-24 0 1,25-25-1,-25 25-15,49 0 16,-24 0-16,-26-25 16,1 25-16,25 0 15,-25 0-15,-1 0 16,26 0-16,0 0 16,-26 0-16,1-49 15,25 49-15,-25 0 0,-1 0 16,26 0-16,-25 0 15,0 0-15,-1 0 16,26 0-16,-25 0 16,0 0-16,-1 0 15,26 0-15,-25 0 16,0 0-16,24 0 16,-24 0-16,25 0 0,-25 24 15,24-24 1,-24 0-16,0 0 0,24 0 15,-24 0-15,25 0 16,-25 0 0,24 0-16,1 0 15,-25 0 1,24 0 0,-24 0-1,25 0 1,-50 25-16,24-25 15,26 0 1,-25 0-16,24 0 31,-24 0-31,0 0 32,0 0-17,24 0-15,-49 25 16,50-25-1,-25 0 1,0 0 15,24 0-15,-24 0 15,-25 50 0,25-50-15,25 0 0</inkml:trace>
  <inkml:trace contextRef="#ctx0" brushRef="#br2" timeOffset="148617.26">14436 10567 0,'0'-25'78,"0"0"-47,0-24-15,0 24-1,0-25 1,0 1 0,0-1-1,0 0 1,0 1 0,25-1-1,-25-24 1,0 24-1,0 0 1,0 1 0,0 24-1,0-25 1,0 26-16,0-26 31,0 25-31,0-24 16,0-26-1,0 50 1,0 1 0,0-1 15,50 25 94,-1 0-109,-24 0-16,0 25 15,25-25-15,-26 0 16,1 49-16,25-49 0,24 0 15,-24 0 1,-1 25-16,-24-25 16,25 0-16,24 0 15,-49 50-15,25-50 16,-1 0-16,1 0 16,-25 24-16</inkml:trace>
  <inkml:trace contextRef="#ctx0" brushRef="#br2" timeOffset="150922.9">15280 9699 0,'0'-25'0,"49"25"62,-24 0-46,25 0-1,-25 0-15,24 0 16,-24 0-16,0 0 16,24 0-16,-24 0 15,25 0 1,-25 0-16,24 0 16,1 0-1,-25 0-15,-1 0 16,26 0-16,0 0 15,24 0 1,-24 0 0,-26 0-16,1 0 15,25 0-15,24 0 16,1 0 0,-51 0-1,1 0 1,0 0 15</inkml:trace>
  <inkml:trace contextRef="#ctx0" brushRef="#br2" timeOffset="152502.98">16222 9649 0,'25'0'78,"-25"50"-62,50-1 0,-50 1-1,0-1 1,24-24 0,-24 25-1,0-1-15,25-49 16,-25 50-16,0-25 15,50 25-15,-50-26 16,0 1-16,0 0 16,25-25-16,-25 74 15,0 1 1,0-50 0,25-1-1,-25 26 1,0-25-1,49-25 1,-49 25 31,25-25 15,0 0 1,-25 24-47,49-24-1,-24 0 16,0 0-15,25 0 0,-26 0-1,51 0-15,-1 0 16,-49 0 0,25 0-16,-26 50 15,26-50-15,-25 0 16,24 0-16,1 25 15,-25-25-15,0 0 16,-1 0-16,26 0 16,0 49-16,-26-49 15,1 0-15,25 0 0,-25 0 16,-1 0 0,26 0-16,-25 0 15,25 0-15,-26 0 16,26 0-1,-25 0 1,0 0 0,-1 0-1,26 0 1,-25 0 0,24 0-1,-24 0 1,25 0-1,-25 0 1,-1 0 0,26 0 46,-25 0-31</inkml:trace>
  <inkml:trace contextRef="#ctx0" brushRef="#br2" timeOffset="153819.88">18058 10641 0,'0'-25'78,"0"1"-63,0-1 1,0-25 0,0 1-1,0-1 1,0 0-1,0 1 1,0-1 0,0 1-16,0-1 15,0 0 1,0 26 0,0-1-1,0-25 1,0 0-1,0 26 1,0-1 0,0-25 15,0 25-15,0 1 30,0-1 64,25 25-95,24 0 1,-24 0-16,0 0 16,49 0-16,-49 0 0,0 0 15,24 0-15,1 0 16,24 0-16,-24 0 16,0 49-16,-1-49 15,1 0-15,-25 0 16,49 0-16,-49 25 15,0-25-15,24 0 16,-24 0-16,0 0 16,0 0-16,24 0 15,-24 0-15,0 0 0,25 0 16,-26 25-16,1-25 16,25 0-1,-1 0-15,1 0 16,-25 0-1,24 0 1,1 0 0,0 0-16,-1 0 15,1 0-15,0 0 16,-26 0-16,26 0 16,0 0-1,-26 0 16,1 0-15,25 0-16,-1 0 16,-24 0-16</inkml:trace>
  <inkml:trace contextRef="#ctx0" brushRef="#br2" timeOffset="156867.15">3299 9227 0,'0'-49'16,"25"49"-16,0 0 31,24 0-16,-24 0-15,25 0 32,-1 0-32,-24 0 31,25 0-15,-50 25 15,0-1 0,0 1-31,-25 25 31,-25-25 1,-24 24-32,49-49 15,-25 25 1,26-25-16,24 25 15,-50-25-15,50 49 16,-50-49 0,50 25-16,0 0 15,25-25 17,-25 25-32,25-25 15,25 0 1,-26 0-1,26 0 1,-25 0 0,0 0-1,49 0 1,-24 0 0,-50-25-16,24 25 15</inkml:trace>
  <inkml:trace contextRef="#ctx0" brushRef="#br2" timeOffset="157115.41">3547 9426 0,'-25'0'0,"-24"0"15,-1 0 1,25 0-16,0 0 16,-24 0-16,24 0 0,0 0 15,0 0-15,-24 0 16</inkml:trace>
  <inkml:trace contextRef="#ctx0" brushRef="#br2" timeOffset="158595.6">2902 10864 0,'-25'0'94,"-24"0"-79,-1 0 1,1 0-1,24 0-15,0 0 16,0 0-16,-25 0 16,26 0-16,-1 0 15,25 25 17,0 25-1,0-1-16,0-24 1,0 0-16,0 25 0,0-26 16,0 1-16,0 0 15,0 25-15,0-25 16,0-1-16,0 26 16,0-25-16,0 24 15,0-24 1,0 25-1,0-25 1,0-1 15</inkml:trace>
  <inkml:trace contextRef="#ctx0" brushRef="#br2" timeOffset="158959.79">2803 11311 0,'-50'0'32,"1"0"-17,-1 0 1,0 0-1,1 50 1,-1-50 0</inkml:trace>
  <inkml:trace contextRef="#ctx0" brushRef="#br2" timeOffset="167709.98">5135 3101 0,'0'-25'63,"0"50"46,0 49-78,0-24-31,0-26 16,0 51-1,0-26-15,0 1 16,0-25 15,0 24-31,0-24 32,24-25-1,26 0 31</inkml:trace>
  <inkml:trace contextRef="#ctx0" brushRef="#br2" timeOffset="168071.12">5333 3349 0,'-25'0'0,"-24"0"16,24 0 0,0 0-1,-25 24 1,1-24 0,-1 25-1,25-25 1,-24 0 15</inkml:trace>
  <inkml:trace contextRef="#ctx0" brushRef="#br2" timeOffset="168624.89">5407 3497 0,'0'25'0,"0"25"31,0-25-15,50-1 15,-25-24-16,24 0 1,-24 0 0,25 0-1,-25 0 17,-25-24-17,0-26 16,-50 50-15,50-25 0,-25 25-16,0 0 15,1 0 1</inkml:trace>
  <inkml:trace contextRef="#ctx0" brushRef="#br2" timeOffset="169499.88">7441 3473 0,'0'24'93,"-24"51"-77,24-50-16,0 49 16,0-24-1,0-25 1,24 24 0,-24-24 15,25-25-31,0 0 47,25 0-32,-26 0 1,1 0 0,25 0-1</inkml:trace>
  <inkml:trace contextRef="#ctx0" brushRef="#br2" timeOffset="169736.64">7590 3721 0,'-124'0'32,"75"0"-17,-1 0 1,25 0 0</inkml:trace>
  <inkml:trace contextRef="#ctx0" brushRef="#br2" timeOffset="170042.99">7813 3621 0,'0'25'47,"0"25"-32,0 0 1,0-26-1,25-24-15,-25 50 16</inkml:trace>
  <inkml:trace contextRef="#ctx0" brushRef="#br2" timeOffset="170825.33">9674 3621 0,'0'75'63,"0"-25"-48,0 24-15,0-24 0,0-26 16,0 1-16,0 0 15,0 25-15,25-50 16,-25 24-16,0 1 16</inkml:trace>
  <inkml:trace contextRef="#ctx0" brushRef="#br2" timeOffset="171100.18">9872 3919 0,'-124'0'16,"75"-49"-1,24 49-15,0 0 16,0 0-16,-24 0 16,-1 0-1,0 0-15</inkml:trace>
  <inkml:trace contextRef="#ctx0" brushRef="#br2" timeOffset="171699.81">9947 3994 0,'24'0'31,"26"0"-15,-25 0-1,0 0 17,-25 24-17,0 26 1,0-25 0,0 24-1,-75 1 1,50-25-1,1-25 1,24 25-16,0 24 31,24-49 32,26 0-48,25 0-15,-26 0 32,-24 0-32</inkml:trace>
  <inkml:trace contextRef="#ctx0" brushRef="#br2" timeOffset="175244.28">11336 3696 0,'-25'25'94,"25"0"-79,-50 24-15,50-24 0,0 0 16,-24 24-16,24-24 16,0 0-16,0 25 15,0-26-15,0 26 16,24-50-1,-24 25-15,50-25 16,-25 0 0,0 0-1,24 0 1,1 0 0</inkml:trace>
  <inkml:trace contextRef="#ctx0" brushRef="#br2" timeOffset="175472.58">11435 3919 0,'-124'0'16,"74"0"0,26 0-16,-1 0 31</inkml:trace>
  <inkml:trace contextRef="#ctx0" brushRef="#br2" timeOffset="176173.04">11534 4043 0,'25'0'31,"0"0"-15,0 0-1,24 0 1,-24 25 0,-25 0 15,0 24-16,0-24 1,-50 0 0,26 25-1,24-26 17,24-24-1,-24 25-16,50 25 17,-50-25-1,-25-25-15,-24 49-1,-1-49 1,0 0-1,26 0 1</inkml:trace>
  <inkml:trace contextRef="#ctx0" brushRef="#br2" timeOffset="176853.95">13097 3894 0,'0'25'62,"-25"50"-46,25-51-1,0 1-15,0 50 16,0-26 0,0-24-16,25 0 15,0 24 1</inkml:trace>
  <inkml:trace contextRef="#ctx0" brushRef="#br2" timeOffset="177090.12">13221 4217 0,'-75'-25'31,"51"25"-31,-1 0 16,-25 0-16,25 0 16,-24 0-1,24 0 1</inkml:trace>
  <inkml:trace contextRef="#ctx0" brushRef="#br2" timeOffset="177528.11">13692 4242 0,'-25'0'47,"1"0"-31,-26 0 0,25 0-1,0 0 16,-24-25 32,49-25-47,25-24-1,-25 49 1,24 25-16</inkml:trace>
  <inkml:trace contextRef="#ctx0" brushRef="#br2" timeOffset="177813.2">13667 4068 0,'0'50'47,"0"-1"-32,0-24-15,0 0 16,0 24-16,0-24 15,0 0-15,0 25 16,0-1-16,0-24 16</inkml:trace>
  <inkml:trace contextRef="#ctx0" brushRef="#br2" timeOffset="179649.66">15304 4043 0,'0'50'94,"0"-25"-78,0-1-1,0 26-15,0 0 0,0-26 16,0 1-16,0 25 16,0-1-1,0-24 17,25-25-32,25 0 31,0 0-16</inkml:trace>
  <inkml:trace contextRef="#ctx0" brushRef="#br2" timeOffset="179903.3">15478 4316 0,'-99'-50'32,"49"50"-32,1 0 15,24 0 1</inkml:trace>
  <inkml:trace contextRef="#ctx0" brushRef="#br2" timeOffset="180445.02">15801 4266 0,'-25'0'0,"0"0"32,0 0-17,25 50 16,0 0-15,0-26 15,0 1 1,25-25 14,25 0-14,-50 50-17,24-50-15,-24 25 32,0-1-1,0 26-16,-49-50 17</inkml:trace>
  <inkml:trace contextRef="#ctx0" brushRef="#br2" timeOffset="181239.68">17239 4242 0,'-25'0'62,"25"24"-62,0 1 16,-49 0 0,49 25-16,-25-1 0,25-24 15,0 0-15,-50 24 16,50-24-16,0 0 15,0 49 1,0-49 0,25-25-16,0 0 31,25 0-31,-26 0 16,26 0-16</inkml:trace>
  <inkml:trace contextRef="#ctx0" brushRef="#br2" timeOffset="181472.81">17338 4564 0,'-49'0'31,"24"0"-31,0 0 16,0 0-16,-24 0 0,24 0 15,0 0-15,0 0 16</inkml:trace>
  <inkml:trace contextRef="#ctx0" brushRef="#br2" timeOffset="181985.58">17686 4390 0,'-25'0'31,"-25"0"-15,1 0 0,49 50-1,-50 0-15,50-26 0,-50 26 16,50-25-16,0 24 31,-24-49-31,24 25 0,0 25 16,0-25 31,49-25-47,-24 0 31,-25-50 16,0 25-16</inkml:trace>
  <inkml:trace contextRef="#ctx0" brushRef="#br2" timeOffset="182470.04">18777 4316 0,'0'25'63,"0"49"-48,0-24-15,0-1 16,0 1-16,-25-25 16,25 49-16,0-49 15,0 0-15,0 0 16</inkml:trace>
  <inkml:trace contextRef="#ctx0" brushRef="#br2" timeOffset="182697.18">18802 4614 0,'0'0'0,"-50"0"0,1 0 31,-1-50-31,25 50 16,1 0-16</inkml:trace>
  <inkml:trace contextRef="#ctx0" brushRef="#br2" timeOffset="183204.73">19149 4465 0,'50'0'31,"-1"0"-15,-49-25 0,25 25-16,0 0 15,25 0 16,-50 25 16,0 24-47,-25-49 16,25 50 0,0 0-16,-25-1 15,25 1 1,0-25-1,0 24 1,0-24 0</inkml:trace>
  <inkml:trace contextRef="#ctx0" brushRef="#br2" timeOffset="183388.11">19422 4738 0,'-99'-25'32,"74"-25"-32,-25 50 0,-24 0 15,24 0-15,26 0 16</inkml:trace>
  <inkml:trace contextRef="#ctx0" brushRef="#br2" timeOffset="195669.8">6300 12601 0</inkml:trace>
  <inkml:trace contextRef="#ctx0" brushRef="#br3" timeOffset="200421.68">6350 12502 0</inkml:trace>
  <inkml:trace contextRef="#ctx0" brushRef="#br3" timeOffset="205285.08">5159 12650 0,'-24'0'0,"-1"-49"15,-25 49 1</inkml:trace>
  <inkml:trace contextRef="#ctx0" brushRef="#br3" timeOffset="205857.34">6003 12551 0,'25'0'32,"-1"0"-17,-24-49-15,25 49 16,25 0 0,-25 0-1,-1 0 1,-24-25-1</inkml:trace>
  <inkml:trace contextRef="#ctx0" brushRef="#br3" timeOffset="-207876.97">4068 11137 0,'50'-49'281,"-26"49"-265,1 0-1,25 0-15,-1 0 32,-24 0-32,0 0 15,0 0 1,24 0-1,-24 0 1,0 0 0,25 0-1,-26 0 1,1 0 0,25 0-1,-50 24 1,49-24-16,-24 0 15,0 0 1,25 0 0,-1 0-1,-24 0 1,-25 25 0,25-25-16,0 0 15,49 0 1,-49 0-1,0 0 1,-25 25 0,25-25-16,24 0 15,26 0 1,-51 0 0,26 0-1,-25 0 1,24 0-1,1 0 1,-25 50 0,0-50-1,24 0 1,-24 0 0,0 0-1,24 0-15,-24 25 31,0-25-15,25 0 15,-26 0-15,26 0 15,-50 24-15,25-24-16,24 0 31,-24 0 0,0 0-15,0 0 0,-25 50-1,50-50 1,-26 0 15,1 0 0,0 0-15,25 0 0,-26 0 46,1 0-15,25 0 31,-75-25 156,25 0-218,-25-24 31,25 24-16,0 0 0,-49 25-15,49-25 0,0-24-1,0 24 17,0 0-1,0-25-16,0 26 1,0-1 0,0 0 15,0-25-15,0 26-1,0-1 16,0 0-15,0-25 15,0 26 1,0-1-1,0-25 0,0 25 0,0 1 1,0-1 14,24 25 64,1 0-95,0 0 1,25 0 0,-1 0-16,1 0 15,-1 0 1,-24 0 0,50 0-1,-51 0 1,1 0-1,25 25 1,-1-25-16,1 0 31,-25 0-31,0 0 16,24 0 0,-24 0-16,0 0 31,-25 49-31,25-49 15,24 0-15,-24 0 16,0 0-16,25 0 16,-26 0-16,1 0 15,25 0 1,-1 0-16,1 0 16,-50 25-1,25-25-15,0 0 0,24 0 31,1 0-31,-25 0 0,-1 0 16,26 0-16,-25 0 16,0 0-16,-1 0 15,26 0-15,-25 0 16,0 0-16,-1 0 16,26 0-16,24 0 15,-49 25 1,0-25-16,25 0 15,-1 0-15,-24 0 16,0 0-16,24 0 16,-24 0-16,0 0 15,25 0 1,-1 0-16,26 0 31,-26 0-31,1 0 16,-25 0-1,24 0 17,-24 0-17,0 0 17,25 0-1,-26 0-16,-24 49 1,50-49 0,-50 25 93,0 0-78,0 25-15,0-26 0,0 1-1,0 0 1,0 25-1,0-26 1,0 1 0,-25 25-1,25-25 1,0-1 0,0 1-1,-25-25 1,25 50-16,0-25 31,0 0-15,0 24-1,0-24 17,0 0-17,0 0 1,0 24 15,0-24 0,-24-25-15,24 25 31,-25-25 62</inkml:trace>
  <inkml:trace contextRef="#ctx0" brushRef="#br3" timeOffset="-202626.79">8508 11385 0,'0'25'188,"0"25"-157,50-50-15,-1 0-1,1 0-15,-25 0 16,-1 0-16,1 0 15,25 0-15,-25 0 0,-1 0 16,1 0 0,25 0-16,-25 0 0,-1 0 15,26 0 1,-25 0-16,0 0 0,24 0 16,1 0-1,24 0 1,-24 0-1,-25 0 1,49 0 0,-49 0-16,25 0 15,-50 25-15,49-25 16,1 0-16,-25 0 31,-1 0-31,26-25 31,0 25-31,-26 0 16,1 0-16,25 0 16,-25 0-16,49 0 15,-74-25 1,50 25-16,-26 0 16,51 0-16,-50 0 15,0 0-15,-1 0 16,26 0-16,-25 0 15,0 0-15,24 0 16,1 0 0,-25 0-16,24 0 15,-24 0 1,25 0-16,-26 0 16,1 0-16,25 0 0,-25 25 15,-1-25 1,1 0-16,25 0 15,-25 0 1,-1 0-16,-24 25 0,50-25 16,0 0-16,-1 0 15,1 0 1,24 0 0,-49 0-1,25 0-15,-1 0 16,-24 0-1,-25 24-15,25-24 16,25 0 15,-1 0-31,-24 0 16,0 0-16,24 0 16,-24 0-16,0 0 15,0 0-15,-25 25 16,49-25-16,1 0 15,-25 0 1,0 0 0,24 0-1,-24 0 1,0 0 15,0 0 0,24 0-15,1 0 0,-1 0-1,1 0 1,-25 0 0,24 0 62,-24 0-63,0 0 32,25 0-16,-26 0 16,1 0-31,0 0 0,25 0-1,-50 50 63,-25-50-46</inkml:trace>
  <inkml:trace contextRef="#ctx0" brushRef="#br3" timeOffset="-199820.55">12328 11658 0,'50'0'110,"-50"-25"-79,24 25 0,-24-49-15,0 24 46,25 0-15,-25-24 63,0 24-63,0 0-32,0 0 1,0-24 15,0 24-15,0 0 15,0-25-15,0 1 15,0 24 0,0 0 16,0 0 0,0-24-16,25 49 219</inkml:trace>
  <inkml:trace contextRef="#ctx0" brushRef="#br3" timeOffset="-197273.87">12254 11658 0,'0'25'31,"0"-50"110,0-24-126,0-1 1,0-24-16,0 24 15,0 25-15,0 0 16,0-24-16,0-1 16,0 1-1,0-1 1,0 25 0,0-25-1,0 26 1,0-1 15,0 0 0,0 50 32,0 24-32,0 26-31,24-25 16,-24-1-1,0 1 1,0-1 0,0-24-16,0 50 15,0-51 1,50 26-1,-50 0 1,0-26 15,0-73 63,0-1-78,0-24-1,0 49 1,0 0-16,0 0 0,0-24 16,0-1-1,0 25 1,0 1-1,0-26 1,0 25 0,0 0 15,25 25 63,-25-49-79,74 49-15,-49 0 16,0 0-16,49 0 16,-49 0-16,0 0 15,0 0-15,24 0 16,-24 0-16,0 0 15,0 0-15,24 0 16,-24 0-16,0 0 16,24 0-16,-24 0 15,0 0-15,0 0 0,24 0 16,-24 0 0,0 0-16,25 0 0,-26 0 15,1 0-15,25 0 16,0 0-1,-1 0 1,1 0 0,-1 0-1,-24 0 1,25 0 0,-50-25-16,25 25 15,24 0 1,1 0-16,-1 0 15,1 0 17,0 0-32,-26 0 15,26 0 17,-25 0-32,24 0 15,-24 0 1,0 25 15,25-25-15,-1 0-1,-24 0 1,0 0 0,24 0-1,-24 0 1,0 0-16,49 0 15,-49 0 1,25 0-16,-25 0 16,0 0-16,24 0 15,-24 0-15,0 0 0,0 0 16,24 0 0,1 0-1,-25 0 1,-1 0-16,26 0 15,-25 0 1,24 0 0,1 0-1,-25 0 1,24 0-16,-24 0 16,0 0-16,25 0 15,-1 0-15,1 0 16,-1 0-16,-24 0 15,25 0-15,-1 0 16,-24 0-16,0-25 0,50 25 31,-1 0-15,-24 0 0,24 0-16,-49 0 15,0 0-15,-1 0 16,26 0-16,-25 0 15,0 0-15,24 0 16,1-25 0,-1 25-1,-24 0-15,25 0 16,-25 0 0,24 0-1,-24 0 1,25 0-1,-26 0 1,-24-50 0,25 50-1,0 0 17,25 0-32,-26 0 15,1 0 1,-25 25-1,25-25-15,25 0 16,-100 0 31,0 0-47</inkml:trace>
  <inkml:trace contextRef="#ctx0" brushRef="#br3" timeOffset="-195256.67">16446 11063 0,'49'0'156,"-24"0"-141,0 0-15,0 0 16,24 0 0,1 0-1,-1 0 1,1 0 0,0 0-1,-1 0-15,-24 0 16,25 0-16,24 0 15,-24 0-15,24 0 16,0 0-16,26 0 16,-1 0-16,0 0 0,-24 0 15,-1 0 1,-24 0-16,24 0 0,-24 0 16,-26 0-1,1 0-15,25 0 16,-1 0-1,-24 0 1,-25-25 0,25 25-16,25 0 15,-1 0 1,26 0 0,-26 0-1,-24 0 1,0 0-16,24 0 0,-24 0 15,25 0-15,-1 0 16,1 0-16,25 0 16,-26 0-16,1 0 15,-1 0-15,-24 0 16,25 50-16,-25-50 16,-1 0-16,1 0 15,25 0-15,-1 0 16,1 0-1,0 0 1,24 0 0,-49 0-1,24 0-15,-24 0 0,0 0 16,25 0 0,-26 0-16,1 0 0,-25 24 15,50-24-15,-1 0 16,1 0-1,25 0 1,-51 0 0,1 0-16,0 0 15,25 50-15,-26-50 16,1 0-16,50 0 16,-51 0-1,1 0 1,0 0-1,25 0 1,-26 0 0,1 0-1</inkml:trace>
  <inkml:trace contextRef="#ctx0" brushRef="#br3" timeOffset="-184543.83">5383 5035 0,'0'-24'94,"-25"24"16,0 49-79,25-24 0,0 0 0,0 24 1,0-24 14,0 0 17,50-25-16,-26 0-16,1 0 0,0 0 1,25 0-1,-26 0 16,-24-25-47,0-24 31,25 49-31,-25-25 31,0 0 0,0-25 1,0 26-1,0-1 16,-25 25 0,-24 0-16,24 0 0,0 0 0,0 0-15,-24 0 0</inkml:trace>
  <inkml:trace contextRef="#ctx0" brushRef="#br3" timeOffset="-178804.09">5333 7615 0,'0'50'250,"0"-1"-235,0-24 1,0 25-1,0-1 1,0-24 0,0 0 15</inkml:trace>
  <inkml:trace contextRef="#ctx0" brushRef="#br3" timeOffset="-177474.1">5333 9103 0,'-25'0'0,"-24"0"31,24 0 16,25 25-16,-25-25-15,25 25-16,0 0 16,0 24-1,25-49 1,-25 25-16,49-25 16,-24 0-1,0 0-15,25 0 16,-26 0-1,1 0 17,0 0-17,-25-25 1,0-24 0,0 24 15,0 0-16,-25-24 17,-24 49-17,-1 0 1,25 0-16,0 0 31,25 24-15</inkml:trace>
  <inkml:trace contextRef="#ctx0" brushRef="#br3" timeOffset="-176016.97">5308 10840 0,'-25'0'93,"-24"0"-61,49 49 14,0-24-30,0 0 0,25 24 15,-1-24-15,26-25 15,-25 0-31,0 0 31,-1 0-15,26 0 15,-50-25-15,0-24 15,0 24-16,0 0 17,0-24-1,-25 49-15,25-25-1,-25 25-15,1 0 16,-26 0-1,0 0 1,1 0 15</inkml:trace>
  <inkml:trace contextRef="#ctx0" brushRef="#br3" timeOffset="-173263.93">7590 5234 0,'-25'0'109,"1"0"-78,24 25-15,-50-1 0,50 1 15,0 25 0,0-25 0,0-1 16,25-24-31,-25 25 0,25-25-1,-1 50 16,1-50 16,25 25-31,-25-25 15,-1 0 0,26 0 1,-25-50 15,-25 25-16,0 0 0,49 25-15,-49-24-16,0-26 15,0 25 1,0 0 31,-24 25-47,24-49 15,-25 49 1,0 0 15,25-25-15,-50 25 0,26 0-1,-1 0 16,0 0 1</inkml:trace>
  <inkml:trace contextRef="#ctx0" brushRef="#br3" timeOffset="-168636.95">7491 7838 0,'0'-25'0,"0"-24"62,0 74 110,0 24-156,0 1 0,0-1-1,0 1 1,50 0-1,-50-1-15,0-24 32,0 0-1,0-50 63,0-24-63,0-1-15,0 25-1,0 0 1,0-24-1,0 24 1,0 0 31,0 50 31,0 24-62,0-24-1</inkml:trace>
  <inkml:trace contextRef="#ctx0" brushRef="#br3" timeOffset="-166171.7">7541 8533 0,'0'-50'31,"0"75"79,0 0-95,0 24 1,0 1-1,24-50-15,-24 25 16,0 24 0,0-24-1,0 0 1,0 25 0,25-50 77</inkml:trace>
  <inkml:trace contextRef="#ctx0" brushRef="#br3" timeOffset="-164803.84">7590 10071 0,'0'25'125,"25"-25"-109,-25 49-16,0 1 15,0-1 1,50-49 0,-50 75-16,0-50 15,0-1 1,0 1 15,0 25 32,0-25-32,-25-25 0</inkml:trace>
  <inkml:trace contextRef="#ctx0" brushRef="#br3" timeOffset="-161489.93">9674 5457 0,'-50'0'125,"25"0"-15,1 0-17,24 25-77,0 0 31,0 24 0,0-24 15,0 0-31,24-25 16,26 0 0,-25 0-16,0 0 1,24 0-1,-24 0-15,0 0 15,-25-25 0,0-25-15,0 26 15,0-1 0,0 0-15,0-25 15,0 26 0,-25 24-31,-25 0 32,50-25-32,-24 25 15,-1 0 1,-25 0 15,25 0-15,-24 0 15,24 0-31</inkml:trace>
  <inkml:trace contextRef="#ctx0" brushRef="#br3" timeOffset="-159616.66">9550 6052 0,'0'25'109,"0"0"-78,0 0-15,0 24 0,0-24-1,0 0 1,49 25 0,-49-26-1,0 1 1,0 0 15,0 25 0</inkml:trace>
  <inkml:trace contextRef="#ctx0" brushRef="#br3" timeOffset="-153606.98">9699 8458 0,'-25'0'156,"-25"0"-125,25 50 1,25-25-1,0 0-15,0-1 15,0 26-16,0-25 48,50-25-47,-25 0-1,0 0 1,24 0 15,-24 0 0,0 0 1,-25-25-1,25 25 0,-25-50-15,0 26-1,0-1 17,0 0-17,0-25 16,-25 50-15,-25 0 0,25 0-16,1 0 15,-1 0 1</inkml:trace>
  <inkml:trace contextRef="#ctx0" brushRef="#br3" timeOffset="-149711.84">9699 9674 0,'0'-25'1016</inkml:trace>
  <inkml:trace contextRef="#ctx0" brushRef="#br3" timeOffset="-139355">9475 9674 0,'-24'0'16,"-1"0"31,0 0-1,25 25 1,0 24-31,0-24 0,0 0-1,0 24 16,50-49 1,-50 25-17,24-25 1,1 0 0,0 0-1,25 0 16,-26 0 1,-24-49-1,25 49-15,-25-25-16,0 0 15,0 0 16,0-24-15,0 24 15,-25 25 1,-24-50-1,24 50-16,0 0 1,-24 0 0,24 25-1,-25 0 32</inkml:trace>
  <inkml:trace contextRef="#ctx0" brushRef="#br3" timeOffset="-137677.17">9624 11038 0,'0'-50'0,"-25"50"47,-24 0 0,24 25-31,25 0-1,-50 0 1,50 49 0,0-49 15,25 0-16,0 25 17,25-50-32,-26 0 15,1 0 17,0 0-1,25-25 0,-26 25-15,-24-25-16,50 0 31,-50-25 0,0 26-15,0-1-1,0-25 17,-25 50-17,25-25 1,-25 25-16,-24 0 31,24 0-15,-25 0-1,75 0 32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07:24:25.259"/>
    </inkml:context>
    <inkml:brush xml:id="br0">
      <inkml:brushProperty name="width" value="0.05292" units="cm"/>
      <inkml:brushProperty name="height" value="0.05292" units="cm"/>
      <inkml:brushProperty name="color" value="#FFC00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11981 4366 0,'0'-50'125,"24"25"-110,-24 0 16,0-24-31,0-1 32,25 50-32,-25-74 15,0 49-15,25-25 16,-25 26-16,50-1 16,-50-25-16,24 50 15,-24-25 1,0 1 15,25 24 32,25 0-32,-50 49-16,0-24-15,25 25 16,-25-26-16,0 26 16,0-25-16,0 24 15,0 1 1,0 0 0,0-26-1,25-24 1,-25 25-1,0 0 17,0 25 30</inkml:trace>
  <inkml:trace contextRef="#ctx0" brushRef="#br0" timeOffset="319.79">12254 4266 0,'-25'0'63,"0"0"-32,-25 0-15,25 0-1,-24 0 1,24 0 0,-25 0-16,50-49 46,50 49-30</inkml:trace>
  <inkml:trace contextRef="#ctx0" brushRef="#br0" timeOffset="676.9">12502 4192 0,'0'25'78,"24"-25"-78,1 0 78</inkml:trace>
  <inkml:trace contextRef="#ctx0" brushRef="#br0" timeOffset="1074.52">12700 4018 0,'25'0'47,"-25"50"-31,0-25-1,0 0-15,0 24 16,0-24-16,0 49 15,0-24 1,0-25 0,0 24-1,25-49 1,24 0 31,-49-24-32</inkml:trace>
  <inkml:trace contextRef="#ctx0" brushRef="#br0" timeOffset="1898.76">12774 4142 0,'0'-24'0,"-24"24"31,24-25-31,0 0 63,49 25-1,-24 0-46,0 0 0,0 0-1,24 0 16,-49 25-31,0 24 32,0-24-17,-25 0 1,1 25 0,-1-50 15,25 24-31,49-24 78,-24 0-62,25 0-1,-25 0 16,-25 25 1,0 25-1,0-25-15,-50-25-1,0 24-15,1-24 16,49 50-1,-25-50-15,-25 0 16,26 0 15,24-25 1</inkml:trace>
  <inkml:trace contextRef="#ctx0" brushRef="#br0" timeOffset="5529.7">13816 2753 0,'0'-74'172,"25"24"-157,-25 1 1,25-1 0,-25 0-1,49 50-15,-49-49 16,25 49 0,-25-50-16,50 50 15,-25 0 48,-25 25-32,0 49-15,24-24-1,-24-25 1,50 0-1,-50 24 1,0-24 0,0 0-1,0 25 1,0-26 0,0 1-1,0 0 16</inkml:trace>
  <inkml:trace contextRef="#ctx0" brushRef="#br0" timeOffset="5816.22">14089 2679 0,'-50'0'16,"26"0"-1,-1 0 1,-25 0 0,25 0-1,-24 0 1,24 0 0,0 0-1,50 0 16</inkml:trace>
  <inkml:trace contextRef="#ctx0" brushRef="#br0" timeOffset="9522.64">20092 2828 0,'0'-25'47,"-25"25"0,-25 0-31,1 0-1,-1 0 1,1 0-1,24 50 1,25-1-16,-50-49 16,50 75-1,0-51-15,0 1 0,0 0 16,0 25 0,0-26-16,0 1 0,25 25 15,0-25 1,24-25-1,-49 24 1,25-24-16,0 0 16,25 0-1,-1 0 1,1 0 0,-1 0-1</inkml:trace>
  <inkml:trace contextRef="#ctx0" brushRef="#br0" timeOffset="9922.75">20439 3026 0,'25'0'46,"24"0"-46,1 0 16,0 0 0,-26 0-16,1 0 15,25 0-15,0 0 16,-26 0 0</inkml:trace>
  <inkml:trace contextRef="#ctx0" brushRef="#br0" timeOffset="10196">20489 3225 0,'0'49'0,"24"-24"47,1-25-32,25 0 1,-25 0-16,24 0 16,-24 0-16,0 0 0,0 0 15,24 0-15,-24 0 16,0 0-16,25 0 15,-26 0-15</inkml:trace>
  <inkml:trace contextRef="#ctx0" brushRef="#br0" timeOffset="11185.32">21134 3200 0,'0'-50'125,"0"1"-110,0-1 1,0 25 0,0-24-16,0 24 15,0 0-15,0 0 16,49-24-16,-49 24 15,0 0-15,25-25 16,-25 26-16,25-26 0,-25 25 16,49 25-1,-49-25-15,25 50 78,-25 25-78,50-1 16,-50-24-16,49 0 16,-24 25-16,-25-26 15,50 26-15,-50-25 16,49-25-16,-49 49 16,0 1-16,0-25 31,25 24-16,-25-24 1,0 0 15,25-25 16</inkml:trace>
  <inkml:trace contextRef="#ctx0" brushRef="#br0" timeOffset="11540.86">21555 3026 0,'-25'0'47,"-24"0"-31,24 0-1,0 0-15,-24 0 16,-1 0-1,-24 0 1,49 0 0,0 0-1,25-25 17,0-24-1</inkml:trace>
  <inkml:trace contextRef="#ctx0" brushRef="#br0" timeOffset="12149.32">22944 3051 0,'-24'0'78,"-1"0"-62,0 0-16,-25 0 0,-24 0 16,24 0-1,-24 0-15,24-50 0,25 50 16,-24 0-16,-1 0 15,1 0-15,24 0 16,0 0 0,0 0 15,25-24-15</inkml:trace>
  <inkml:trace contextRef="#ctx0" brushRef="#br0" timeOffset="12539.39">22547 2803 0,'0'25'31,"25"0"-15,-25 24-1,0 1 1,0-1 0,50-24-16,-50 0 0,0 25 15,0-26-15,0 26 16,25-50-1,-25 50-15,0-26 16,0 51 0,0-50-1,0-1 1,24-24 0,-24 25-16,50-25 15</inkml:trace>
  <inkml:trace contextRef="#ctx0" brushRef="#br0" timeOffset="13719.84">23515 3125 0,'0'-24'172,"0"-26"-156,0 0-16,0 26 15,0-26-15,49 0 16,-49 26-16,25-26 15,-25 0-15,50 1 0,-50 24 16,25 0 0,-25-25-16,0 26 15,24 24-15,26 0 78,-25 49-62,-25-24 0,0 25-16,25-1 15,-25 26-15,0-26 16,0-24-16,0 0 0,0 25 16,0-26-16,0 26 15,0 0 1,0-26-1,0 26 17,49-50-17,-49 25 1</inkml:trace>
  <inkml:trace contextRef="#ctx0" brushRef="#br0" timeOffset="14042.44">23812 3001 0,'-24'0'15,"-26"-49"1,0 49-1,26 0 1,-1 0 0,-25-25 15,50 0 0</inkml:trace>
  <inkml:trace contextRef="#ctx0" brushRef="#br0" timeOffset="14459.68">24085 2927 0,'50'0'47,"-50"50"-31,0-26-1,0 1 17,25-25 46,-25-25-31</inkml:trace>
  <inkml:trace contextRef="#ctx0" brushRef="#br0" timeOffset="14862.33">24606 2729 0,'0'49'47,"0"-24"-31,0 25-16,0-26 15,0 1-15,-25 25 16,25-25-16,0-1 16,0 26-16,0 0 31,0-26-16,25-24 1,0 0 0</inkml:trace>
  <inkml:trace contextRef="#ctx0" brushRef="#br0" timeOffset="15801.16">24631 2753 0,'-50'0'16,"50"-49"-16,0 24 31,0 0 16,25 25-16,0 0-15,0 0-16,0 0 15,49 0 1,-24 0 0,-1 0-1,1 0 1,-25 25 0,24-25-1,-49 50-15,25-26 31,-25 1-31,0 25 16,0-25 0,0-1 15,-25-24-31,-24 0 16,24 0-16,25 50 0,-75-50 15,26 0 1,49 25 46,25-25-62,24 0 16,-24 0 0,0 25-16,49-25 15,-74 49 1,25-49-16,0 0 15,-25 25-15,0 0 32,0 0-17,0 24 17,-50-49-1,-49 25-16,74-25 1,0 0-16,-24 0 16,-1 0-1,1 0 17</inkml:trace>
  <inkml:trace contextRef="#ctx0" brushRef="#br0" timeOffset="20059.47">2257 7789 0,'25'-25'203,"-25"-50"-203,25 75 15,-25-49-15,49 49 16,-49-50-16,25 1 16,-25-1-1,50 50-15,-50-50 16,0 26 0,25 24-1,-25-25-15,0 0 31,24 25-31,-24-50 16,25 50 0,-25 25 46,0 0-46,50-25-1,-50 25-15,0 24 16,25-49 0,-25 50-16,0 0 15,0-26-15,0 1 16,0 25-16,0-25 16,0-1-16,0 1 0,0 25 15,0-25 1,0-1-1,0 26 1,24-50 62,-24-25-47</inkml:trace>
  <inkml:trace contextRef="#ctx0" brushRef="#br0" timeOffset="20308.7">2604 7739 0,'0'-25'31,"0"0"0,-24 25-31,-26 0 32,-24 0-17,24 0 1,0 0 0,26 0-16</inkml:trace>
  <inkml:trace contextRef="#ctx0" brushRef="#br0" timeOffset="21154.76">4018 7367 0,'0'50'94,"0"-26"-94,0 26 15,0-25-15,0 0 16,0-1-16,0 26 16,0-25-16,50 0 0,-50 24 15,0-24-15,0 25 16,0-26-1,0 26 17,25-50-1,0 0-15</inkml:trace>
  <inkml:trace contextRef="#ctx0" brushRef="#br0" timeOffset="22109.64">4118 7392 0,'0'0'0,"0"-25"0,-25 25 31,-25 0 1,50-25-17,25 25 48,25 0-48,-1 0 1,-24 0 0,25 0-16,-26 0 15,1 0-15,0 0 16,25 0-16,-26 0 0,26 0 15,-25 0 1,-25 25 0,49 25-1,-49-26 1,0 1 0,0 0-1,-24-25-15,24 50 16,-50-50-16,25 0 15,25 24-15,-49-24 16,-1 0 0,50 25-1,-25-25 1,50 50 46,25-50-46,-1 0 0,1 0-1,-50 25-15,25-25 16,-1 0 0,-24 24-16,50-24 15,-50 50 1,0-25 15,-25-25-31,-24 25 31,-26-25-31,50 0 16,1 0-16,-26 49 16,25-49-16,0 0 15,-24 0-15,-1 0 16,25 0 15</inkml:trace>
  <inkml:trace contextRef="#ctx0" brushRef="#br0" timeOffset="23196.6">1836 8186 0,'0'0'0,"-25"0"0,50 0 78,-1 0-62,26 0-16,0 0 0,24 0 15,25 0-15,25 0 16,-25 0-16,25 0 15,50 0-15,-50 0 16,25 0-16,25-25 16,-26 25-16,1 0 15,-25 0-15,25 0 0,-50 0 16,1-25 0,-1 25-16,25 0 0,-25 0 15,25 0-15,25 0 16,0 0-16,49 0 15,-24 0-15,-50 0 16,49 0-16,1 0 16,0 0-16,-50 0 15,-25 0-15,0 0 16,0 0-16,-24 0 16,-1 0-16,25 0 15,-24 0-15,-1 0 16,-24 0-16,-25 0 15,-1 50-15,26-50 16,-25 0 0,0 0 31,-25-25-16,0 0-16</inkml:trace>
  <inkml:trace contextRef="#ctx0" brushRef="#br0" timeOffset="24427.6">5259 7169 0,'0'24'0,"0"1"16,0 25-1,0-1 1,0 1 0,0 24-16,24-49 15,-24 50 1,0-26-16,50 1 16,-50-1-16,0 1 15,0 24-15,0-24 16,25 24-16,-25 1 15,0-25-15,0-1 0,49 1 16,-49-1 0,0 1-16,25 24 0,-25-24 15,0 0-15,0-1 16,0 1-16,0-1 16,0 1-16,0 24 15,50-24-15,-50 0 16,0-1-16,0 1 15,0-1-15,0 1 16,0 25-16,0-26 16,0 1-16,0-1 15,0 26-15,0-1 16,0-24-16,0-1 16,0 1-16,0 24 0,0-24 15,0 0-15,0-1 16,25 1-16,-25-1 15,0 1-15,0 24 16,49-24-16,-49 25 16,0-1-16,0 0 15,0 1-15,0-1 16,25 1-16,-25-1 16,0 0-16,0 1 15,0-26-15,0 26 16,0-26-16,0 1 0,0 24 15,0-24-15,0 0 16,0-1-16,50 1 16,-50 0-16,0-1 15,0 1-15,0-25 16,0-1-16,0 26 16,0 0-16,24-50 15,-24 49-15,0-24 16,0 0-1,0 24 17,0-24 15</inkml:trace>
  <inkml:trace contextRef="#ctx0" brushRef="#br0" timeOffset="26014.77">6548 7293 0,'0'-25'0,"0"0"94,-49 25-79,-1 0 1,25 0-16,-49 0 15,24 0 1,1 74 0,49-24-1,0-25-15,0 24 0,0-24 16,0 25 0,0-25-16,25-1 0,-25 26 15,49-25-15,1 24 16,-1-49-1,-49 25-15,50-25 16,0 0 0,-26 0-1,1 0 1</inkml:trace>
  <inkml:trace contextRef="#ctx0" brushRef="#br0" timeOffset="27759.97">2356 8930 0,'0'0'0,"-24"0"16,-1 0-1,-25 0 17,75 0 77,0 0-93,0 0-1,-1 0-15,26 0 16,24 0-16,-49 0 15,0 0-15,25 0 16,-1 0-16,26 0 16,-1 0-16,1 0 15,-26 0-15,26 0 16,-1 0-16,0 0 16,-24 0-16,0 0 15,-1 0-15,1 0 16,24 0-16,1 0 0,-1 49 15,0-49 1,1 0-16,-1 0 0,1 0 16,-1 0-16,1 0 15,-1 0 1,-24 0-16,24 0 0,0 0 16,1 0-16,-1 0 15,1 25-15,-26-25 16,1 0-16,-1 0 15,1 0-15,0 0 16,24 50-16,-24-50 16,-1 0-16,1 0 15,0 0-15,-1 25 16,26-25-16,-26 0 16,1 0-16,-1 0 0,1 24 15,0-24-15,-1 0 16,26 0-16,-1 0 15,0 0-15,26 0 16,-26 0-16,1 0 16,-1 0-16,25 0 15,-24 0-15,24 0 16,-25 0-16,1 0 16,-1 0-16,0 0 0,1 0 15,-26 0-15,26 0 16,-50 50-1,-1-50-15,26 0 16,-25 0-16,25 0 16,-1 0-1,-24 0 1,25 0 0,-26 0 15,-24 25 47,-49-25-78,-26 0 0,1 0 16</inkml:trace>
  <inkml:trace contextRef="#ctx0" brushRef="#br0" timeOffset="29077.21">2133 9773 0,'0'25'16,"25"-25"0,25 0 31,-26 0-47,26 0 15,-25 0 1,24 0-16,1 0 15,0 0-15,-1 25 16,26-25-16,-1 0 16,1 0-16,49 49 15,24-49-15,-24 0 16,-24 0-16,48 0 16,-24 0-16,25 0 15,-49 50-15,-1-50 16,0 0-16,25 0 0,-25 49 15,0-49-15,1 0 16,-1 0 0,25 0-16,-25 50 0,0-50 15,1 0-15,-1 0 16,25 25-16,-25-25 16,0 0-16,0 0 15,25 50-15,0-50 16,-24 0-16,24 0 15,-25 0-15,25 0 16,0 0-16,0 0 16,-50 0-16,1 0 15,-1 0-15,1 0 16,-26 0-16,1 0 16,-1 0-16,1 0 0,-25 0 15,25 0-15,-26 0 16,1 0-16,25 0 15,-25 0-15,-1 49 16,26-49-16,-25 0 16,24 0-1,-24 0-15,0 0 16,25 0-16,-50 25 16,49-25-16,-98 0 62</inkml:trace>
  <inkml:trace contextRef="#ctx0" brushRef="#br0" timeOffset="30350.92">2580 11038 0,'-25'0'15,"0"0"1,-25 0 31,100 0 0,24 0-32,-49 0 1,0 0-16,0 0 16,25 0-16,24 0 0,-24 0 15,-1 0-15,26 0 16,-1 50-1,0-50-15,26 0 0,-1 0 16,0 0-16,0 0 16,25 0-16,-24 0 15,-1 0-15,0 0 16,0 0-16,0 0 16,1 0-16,-1 0 15,25 49-15,-50-49 16,1 0-16,24 0 15,-25 0-15,1 0 16,-1 0-16,1 0 16,-1 25-16,0-25 15,1 0-15,-1 0 16,1 0-16,-1 0 0,0 0 16,26 50-16,-1-50 15,0 0-15,25 0 16,-25 0-1,1 0-15,-1 0 0,-25 0 16,1 0-16,-1 0 16,0 0-16,1 0 15,-26 25-15,1-25 16,0 0-16,24 0 16,-24 0-16,-1 0 15,-24 0-15,25 49 16,-25-49-16,-1 0 15,1 0-15,25 0 16,-1 0 0,1 0-16,-25 0 15,24 0 1,26 0 0,-50 0-1,24 0 1,-24 0-1,0 0 1,-25-25 15</inkml:trace>
  <inkml:trace contextRef="#ctx0" brushRef="#br0" timeOffset="32254.66">23217 4713 0,'25'0'63,"25"0"-47,-26 0-1,26 0 1,-25 0-1,24 0 1,-49 49 15,0 1-15,-24-50-16,24 75 16,-25-26-1,-25-24 1,25 25-1,1-50 1,24 24-16,0 1 31,24-25 16,26 0-47,-25 0 16,0 0-1,-1 0 1,26 0 0,-25 0-1,0 0 1</inkml:trace>
  <inkml:trace contextRef="#ctx0" brushRef="#br0" timeOffset="32817.69">23540 4242 0,'0'0'0,"24"0"47,26 0-47,0 0 31,-1 0-15,-24 0-1,-25 24 1,0 26 0,0 0-16,0-1 31,-50-49-31,50 50 15,-24-25-15,24 24 16,0-24 15,24-25 1,1 0-32,50 0 15,-1 0 1,-24 0-1</inkml:trace>
  <inkml:trace contextRef="#ctx0" brushRef="#br0" timeOffset="33124.47">24036 4862 0,'25'0'15,"24"0"1,1 49-1,-25-49-15,-1 0 0,26 0 16,0 0 0,-50 25-1,24-25-15</inkml:trace>
  <inkml:trace contextRef="#ctx0" brushRef="#br0" timeOffset="33349.51">24185 5060 0,'0'0'0,"24"50"16,26-50 15,24 0-31,-24 0 15,-25 0-15,-25 25 16,74-25-16,-49 0 16</inkml:trace>
  <inkml:trace contextRef="#ctx0" brushRef="#br0" timeOffset="33819.61">25177 5011 0,'-25'0'31,"0"-25"-31,-24 25 31,-1 0-15,0 0 0,26 0-16,24-25 46,-25-25-14,25 26-17,0-1 1,0-25 0,0 25-1,0 0 16</inkml:trace>
  <inkml:trace contextRef="#ctx0" brushRef="#br0" timeOffset="34202.71">25127 4762 0,'0'25'47,"0"25"-32,0 24 1,0-49 0,0 0-16,0 0 15,0 24-15,-25 1 16,25 0 0,0-1-1,0-24 1,25-25-1,-25 50-15</inkml:trace>
  <inkml:trace contextRef="#ctx0" brushRef="#br0" timeOffset="36997.04">28079 4986 0,'0'0'0,"25"0"46,0 0-30,24-25 0,1 25-1,-25-25-15,-1 25 16,26-49-16,0 49 16,-75 0 46,-25 24-62,25-24 16,1 0-16,-26 0 15,0 25-15,1-25 16,-1 0-16,-24 0 16,-1 50-16,1-50 15,-1 0-15,26 0 0,-26 0 16,26 0-16,-1 0 15,25 0-15,-24 0 16,49-50 0,-25 50-1,25-49 1,0 24 0,0 0-1,0-50 1,0 51-16,50-26 15,-50 0 1,49 50-16,-49-24 0,50 24 16,-25-25-1,-1 25 1,26 0 15,-50 25 16,0 24-31,-25 1-1,0-25 1,-49 24 0,24-49-16,26 25 15,-1-25 1,25 50-16,-75-50 0,75 74 15,-49-74-15,49 50 16,-25-50-16,25 49 16,-25 1-1,25-25-15,0 24 16,-49-49-16,49 50 16,0 0-1,-25-26 1,0-24-1,25 50-15,-50-50 32,26 0-17,24-25 1</inkml:trace>
  <inkml:trace contextRef="#ctx0" brushRef="#br0" timeOffset="37312.86">27533 4068 0,'0'0'0,"0"-25"15,25 25 1,-25 25 31,0 25-47,0-1 16,0 26-16,0 24 15,0 0-15,0-25 0,50 26 16,-50-51-16,74-24 15</inkml:trace>
  <inkml:trace contextRef="#ctx0" brushRef="#br0" timeOffset="40149.51">2431 8434 0,'-25'0'31,"0"0"0,0 0 0,25 24-15,-49-24 0,49 50-16,0-25 15,0 0 1,25-25-16,-25 24 16,24-24-1,-24 50-15,50-50 16,-25 0-16,24 0 15,1 0 1,-50-25 0,25 25-16,-25-25 15,0 1 1,0-1 0,0-25 15,0 25-31,0 1 31,0-26 0,-50 50-31,1 25 16,49 0 0,-50-25-16,50 49 15</inkml:trace>
  <inkml:trace contextRef="#ctx0" brushRef="#br0" timeOffset="41131.37">2480 9401 0,'0'50'47,"75"-26"-32,-50-24 1,-1 50 0,26-50-1,0 0 1,-25 0-1,-1 0 17,-24-50-17,0 26 1,0-1 0,0-25-1,0 25 1,-49 1-1,-1 24 1,-24 0 0,49 0-1,-25 24 1</inkml:trace>
  <inkml:trace contextRef="#ctx0" brushRef="#br0" timeOffset="41761.16">2679 10344 0,'0'49'62,"0"-24"-62,0 0 16,0 24-16,0-24 15,0 25-15,0-25 0,0 24 16,0 26-16,25-51 16</inkml:trace>
  <inkml:trace contextRef="#ctx0" brushRef="#br0" timeOffset="42256.76">2778 11410 0,'-25'50'31,"25"-25"-16,0-1-15,0 26 16,0 0-16,0-1 16,0-24-16,0 0 0,0 24 15,0-24 1</inkml:trace>
  <inkml:trace contextRef="#ctx0" brushRef="#br0" timeOffset="43709.75">4316 8558 0,'-25'0'32,"0"0"-1,-24 49-15,49-24-1,0 0 1,25-25-1,-25 25-15,24-25 16,1 0 0,25 0-16,-1 0 31,-24 0-15,0 0-1,-25-25 1,0 0-1,0-25 1,0 26 0,0-1-1,-50-25 1,26 50 0,24-25-16,-25 25 15,0 0 1,-25 0-1,26 0 1</inkml:trace>
  <inkml:trace contextRef="#ctx0" brushRef="#br0" timeOffset="44356.97">4366 9500 0,'-25'0'31,"25"50"32,0-25-48,0-1-15,0 1 16,0 25-16,0-25 16,0-1-16,0 26 0,0-25 15</inkml:trace>
  <inkml:trace contextRef="#ctx0" brushRef="#br0" timeOffset="45142.72">4366 10666 0,'-25'0'31,"25"50"1,0-1-17,0 1-15,0-1 31,49-49-31,1 0 16,-25 0 0,-25-24-1,25 24-15,-25-25 16,24 25 0,-24-25-16,0 0 15,0-24 1,0 24-1,-24 0 1,-1 25-16,0 0 16,-25 0-16,26 0 15,-1 0 1</inkml:trace>
  <inkml:trace contextRef="#ctx0" brushRef="#br0" timeOffset="45729.63">4514 11658 0,'0'25'63,"0"49"-48,0-49-15,0 0 0,0 0 16,0 24-16,0 1 15,0 0-15,0-26 16,0 1-16,0 25 16,0-1-1</inkml:trace>
  <inkml:trace contextRef="#ctx0" brushRef="#br0" timeOffset="57222.57">6722 10542 0,'0'-25'15,"0"-24"48,0 73 140,0 1-203,0 0 16,0 25 15,0-26-31,0 1 15,0 0 1,25 25 0,-25-1 15,0-24-15,0 0 30,25-25-14</inkml:trace>
  <inkml:trace contextRef="#ctx0" brushRef="#br0" timeOffset="57889.32">6672 11584 0,'0'74'63,"0"-24"-48,0-25-15,0-1 16,0 1-16,25 25 15,-25-25-15,0 24 16,0-24-16,0 25 16,0-26-16,0 1 15,0 25-15</inkml:trace>
  <inkml:trace contextRef="#ctx0" brushRef="#br0" timeOffset="68319.67">6424 8434 0,'-24'0'125,"24"24"-93,0 26-17,-50-50 1,50 25-1,0 0 1,25-25 0,-25 49-16,25-49 15,-1 0 1,26 25-16,-25-25 31,0 0-15,-1 0-1,26 0 17,-25 0-17,-25-50 1,0 26 0,0-1 15,0 0-16,0-25 1,0 26 0,-50 24-1,1-25 1,24 25-16,0 0 16,-25 0-16,26 0 15,-1 0-15,-25 0 16,50 25-1</inkml:trace>
  <inkml:trace contextRef="#ctx0" brushRef="#br0" timeOffset="69352.55">6747 9599 0,'0'0'15,"-50"0"-15,25 0 16,1 0 0,24 25-1,-25-25-15,25 25 16,0 0 0,0 24-1,0-24 1,0 0-1,25-25-15,24 0 16,1 0 0,-25 0-1,-1 0 1,1 0 15,25 0-15,-50-25-1,0-24 1,0 24 0,0 0 15,0-25-15,-50 1-1,25 49 16,-24 0-31,24 0 16,0 0 0,-24 0-1</inkml:trace>
  <inkml:trace contextRef="#ctx0" brushRef="#br0" timeOffset="83759.39">14511 7342 0,'0'50'140,"0"-25"-124,0-1 0,0 26-1,0 0 1,0-1 0,0 1-1,49-25-15,-49 24 16,0 1-1,0-1 1,25-49-16,-25 50 16,0 0-16,0-1 31,0 1-31,0 24 31,25-24-31,-25 0 16,0-26-1,0 26-15,0 0 16,50-50 0,-50 49-16,0-24 15,0 0-15,0 24 16,0-24-16,0 0 16,0 0-16,0 24 15,0-24-15,0 0 16,0 25-16,0-1 15,24 1 1,-24-25-16,0 49 16,0-24-1,0-26-15,0 1 16,0 0-16,0 25 16,0-25-16,0-1 15,0 1-15,0 25 16,0-25-16,0-1 15,0 51 1,0-50-16,0 24 16,0 1-1,0-1 1,0 26 0,0-26-1,0-24-15,0 0 0,0 0 16,0 24-16,0-24 15,0 0 1,0 0-16,0 24 0,0-24 16,0 0-16,0 25 15,0-1-15,0-24 16,0 0-16,0 25 16,0 24-16,0-24 15,0-26-15,0 1 16,0 25-16,0-25 15,0-1-15,0 1 0,0 50 16,0-51-16,0 1 16,0 0-16,0 25 15,0 24-15,0-24 16,0-1-16,0 1 16,0-25-16,0 24 15,0 26-15,0-26 16,0 1-16,0-1 15,0 26-15,0-1 16,0 1-16,0-1 16,0 1-16,0-1 0,0 0 15,0 1 1,0-1-16,0-24 16,0 24-16,0 1 15,0-1-15,0 0 0,0-24 16,0 0-16,0-1 15,0 26-15,0-26 16,0 1-16,0 0 16,0-26-16,0 26 15,0 0-15,0-26 16,0 1-16,0 25 16,0-25-16,0-1 15,0 1-15,0 25 0,0-25 16,0-1-16,0 1 15,0 25-15,0-25 16,0 24 0,0 1-1,0-1-15,0 1 16,-49-50 0,49 50-16,0-25 15,0-1 1,0 26-1,0-25-15,0 24 32,0-24-17,0 25 1,0-25 0,0-1-16,0 1 31,0 25-16,0-25 1,0-1 0,0 26 15,0 24-15,0-49-1,25-25 1,-25 25-16,0 0 15,0 24 1,24-49 0,-24 25-16,25 0 31,-25 49-15,0-49 30,0 0 1,50-25 47,-25 0-78,24 0-1,1 0 1,-25 0-16,24 0 16,1 0-16,-1 0 15,26 0-15,24-50 16,-25 50-16,26 0 0,24 0 15,-25 0-15,0 0 16,0-49-16,1 49 16,24 0-16,0 0 15,0 0-15,0 0 16,-25-50-16,0 50 16,0 0-16,1 0 15,-26 0-15,0 0 16,1 0-16,-1 0 15,1 0-15,24 0 16,-25 0-16,25 0 16,1 0-16,49 0 15,-50 0-15,0 0 16,0 0-16,0 0 16,25 0-16,-24 0 0,-1 0 15,0 0-15,0 0 16,1 0-16,-1 0 15,0 0-15,25 0 16,0 0-16,-25 0 16,0 0-16,1 0 15,24 25-15,-25-25 16,0 0-16,0 0 0,1 0 16,-1 0-16,25 0 15,-25 0 1,0 0-16,0 0 0,1 0 15,49 0 1,-25 0-16,0 0 16,24 0-16,-24 0 0,50 0 15,0 0-15,-25 0 16,24 0-16,1 0 16,-1 0-16,-24 0 15,50 0-15,-50 0 16,-25-25-16,24 25 15,-24 0-15,25 0 0,-50 0 16,1 0 0,-1 0-16,0 0 0,-25 0 15,1 0 1,24 0-16,-24 0 0,24 0 16,-25 0-16,1 0 15,-1 0-15,0 0 16,1 0-16,-1 0 0,1 0 15,-1 0 1,0 0-16,1 0 16,24 0-16,0 0 15,25-49-15,-24 49 16,-1 0-16,25 0 16,25 0-16,-50 0 15,25 0-15,25 0 16,-25 0-16,-25 0 15,25 0-15,-25 0 0,25 0 16,0 0-16,0 0 16,-25 0-16,26 0 15,23 24-15,-24-24 16,-24 0-16,48 0 16,-48 0-16,48 50 15,-24-50-15,-24 0 16,-1 0-16,25 0 15,-25 0-15,0 0 16,1 50-16,-1-50 16,50 0-16,-50 0 15,0 0-15,-24 0 0,-1 0 16,0 0 0,-24 0-16,0 0 0,-1 0 15,-24 0-15,25 0 16,-26 0-1,26 0 17,-50 24-32,-25-24 47</inkml:trace>
  <inkml:trace contextRef="#ctx0" brushRef="#br0" timeOffset="88913.76">16793 8136 0,'0'25'141,"0"0"-126,0 24 1,0 1-1,0-25 1,0-1-16,0 26 16,0 0-1,0-26 1,0 1 0,0 25-1,0-1 1</inkml:trace>
  <inkml:trace contextRef="#ctx0" brushRef="#br0" timeOffset="89199.72">16867 8905 0,'0'0'0,"0"25"0,0 24 16,0-24-1,0 25 1,0-1 0,0-24-1,0 25 1,25-50-1,-25 25 1</inkml:trace>
  <inkml:trace contextRef="#ctx0" brushRef="#br0" timeOffset="89441.22">16892 9575 0,'0'24'32,"-50"26"-32,50-25 15,0 0 1,0 24 0,0 1-16,0-1 31,0-24-31</inkml:trace>
  <inkml:trace contextRef="#ctx0" brushRef="#br0" timeOffset="89679.71">16842 10344 0,'-24'24'16,"24"26"0,0-25 15,0 0-15,0 24-1,0 26 1,0-26-1</inkml:trace>
  <inkml:trace contextRef="#ctx0" brushRef="#br0" timeOffset="89874.25">16818 10939 0,'0'0'16,"0"49"-16,0 1 15,0-25 1,0 24-1,0-24 1,0 25 0,0-25-1,0 0 1</inkml:trace>
  <inkml:trace contextRef="#ctx0" brushRef="#br0" timeOffset="90079.62">16867 11584 0,'0'0'0,"0"49"0,0-24 15,-25 50 1,25-26 0,0-24-1,0 25 1</inkml:trace>
  <inkml:trace contextRef="#ctx0" brushRef="#br0" timeOffset="90272.81">16892 12154 0,'0'100'31,"-25"-51"-31,25 1 16,0-25 15,0 24 0</inkml:trace>
  <inkml:trace contextRef="#ctx0" brushRef="#br0" timeOffset="90499.39">16991 12849 0,'0'74'31,"0"-24"-15,0-25-16,0-1 15,50 51 17,-50-50-32,25-1 31</inkml:trace>
  <inkml:trace contextRef="#ctx0" brushRef="#br0" timeOffset="90866.17">17115 13494 0,'0'99'31,"0"-74"-15,0 0-1,0 24-15,0 1 16,0-1 15,0 1-31,25 0 16,-25 24-1,0-24 1,0-1 0,0-24 15,0 25-16,0-1 1,0 1-16,0-25 16,0-1-1,0 1-15,0 25 16</inkml:trace>
  <inkml:trace contextRef="#ctx0" brushRef="#br0" timeOffset="92169.5">19050 8285 0,'0'-25'47,"0"-25"31,0 26-62,0-1-1,0 50 110,0-1-125,0 26 16,0-25-16,0 0 16,25 24-16,-25-24 15,0 0-15,0 0 16,0 24-16,0-24 16,0 0-16,0 0 0,-25-25 15,25 74 1</inkml:trace>
  <inkml:trace contextRef="#ctx0" brushRef="#br0" timeOffset="92492.32">19025 9103 0,'0'25'15,"0"0"1,0 0-1,0 49 1,0-24-16,0 24 16,0 1-1,0-51 1</inkml:trace>
  <inkml:trace contextRef="#ctx0" brushRef="#br0" timeOffset="92716.08">19025 9971 0,'0'0'0,"0"50"16,-49 0-1,49-25-15,0 24 16,0 1-1,0-25-15,0 24 16,24-24 0,-24 0-16</inkml:trace>
  <inkml:trace contextRef="#ctx0" brushRef="#br0" timeOffset="92964.46">19000 10765 0,'0'0'0,"0"50"16,0-25-16,0 24 31,0 1-31,0-1 16,0 1-16,0 0 31,25-50-31,-25 24 15,25-24 1,-25 25 0</inkml:trace>
  <inkml:trace contextRef="#ctx0" brushRef="#br0" timeOffset="93126.66">19100 11336 0,'0'0'0,"0"74"31,0 1-31,0-51 15,0 1 1,0 0 0,0 49-1,24-49-15,-24 0 16</inkml:trace>
  <inkml:trace contextRef="#ctx0" brushRef="#br0" timeOffset="93290.88">19199 11881 0,'0'0'0,"0"50"0,0 24 31,0-24-31,0-25 16,0 0-16,0 24 15,0 1 1,0-25 15</inkml:trace>
  <inkml:trace contextRef="#ctx0" brushRef="#br0" timeOffset="93699.39">19447 13915 0,'0'0'0,"0"50"15</inkml:trace>
  <inkml:trace contextRef="#ctx0" brushRef="#br0" timeOffset="94410.65">19100 12750 0,'0'49'109,"0"1"-109,0-1 16,0 1-16,0-25 16,49 24-16,-49-24 15,25-25-15,-25 50 16</inkml:trace>
  <inkml:trace contextRef="#ctx0" brushRef="#br0" timeOffset="94862.63">19224 13742 0,'-25'25'16,"25"24"-16,0 1 16,0-25-1,0 24 1,0-24 0,25 25-1,-25-26 1,24-24 46,-24 25-62</inkml:trace>
  <inkml:trace contextRef="#ctx0" brushRef="#br0" timeOffset="94980.75">19248 14238 0,'0'74'16</inkml:trace>
  <inkml:trace contextRef="#ctx0" brushRef="#br0" timeOffset="95480.66">21109 7491 0,'0'0'0,"0"-25"15,0 0 16,0 1-15,74 24 0,-74-75-16,25 26 15,49-26-15</inkml:trace>
  <inkml:trace contextRef="#ctx0" brushRef="#br0" timeOffset="96639.58">21183 8235 0,'-25'25'16,"25"25"-1,0-26 1,0 1-1,0 25-15,0-25 16,0 24-16,0-24 16,0 0-16,0 24 15,0-24-15,0 0 16,0 25 0</inkml:trace>
  <inkml:trace contextRef="#ctx0" brushRef="#br0" timeOffset="96869.77">21208 9054 0,'0'0'0,"-25"49"15,25 1 1,0 0-1,0-26 1,0 26 0,0-25 15</inkml:trace>
  <inkml:trace contextRef="#ctx0" brushRef="#br0" timeOffset="97082.48">21208 9624 0,'0'0'0,"25"75"31,-25-51-15,0 26-1,49 0 16,-24-26-15</inkml:trace>
  <inkml:trace contextRef="#ctx0" brushRef="#br0" timeOffset="97292.2">21406 10244 0,'0'0'0,"0"124"31,0-74-15,0 0 0,0-1-1,0-24 17,0 0-1</inkml:trace>
  <inkml:trace contextRef="#ctx0" brushRef="#br0" timeOffset="97439.75">21431 10740 0,'0'0'0,"0"75"16,0-1 0,0-49-16</inkml:trace>
  <inkml:trace contextRef="#ctx0" brushRef="#br0" timeOffset="97606.14">21456 11261 0,'-25'50'15</inkml:trace>
  <inkml:trace contextRef="#ctx0" brushRef="#br0" timeOffset="97753.86">21481 11534 0,'0'0'0,"74"124"31,-74-99-31,0 0 16,25 24-16,-25-24 0,0 25 31,0-1-31</inkml:trace>
  <inkml:trace contextRef="#ctx0" brushRef="#br0" timeOffset="100341.2">21679 12328 0,'0'50'94,"0"-1"-78,0 26-1,0-51-15,0 1 16,0 25-16</inkml:trace>
  <inkml:trace contextRef="#ctx0" brushRef="#br0" timeOffset="100634.71">21630 13519 0,'0'0'0,"0"49"16,0 1 0,0-1-1,0 1-15,0 0 16</inkml:trace>
  <inkml:trace contextRef="#ctx0" brushRef="#br0" timeOffset="100874.14">21630 14238 0,'0'49'16,"0"-24"-16,0 25 31,0 0-15,0-26-16,0 26 15,-25-50-15,25 50 16</inkml:trace>
  <inkml:trace contextRef="#ctx0" brushRef="#br0" timeOffset="102254.94">23490 8210 0,'0'25'63,"0"25"-63,0-1 31,0 26-31,0-26 16,25-24-1,-25 25-15,0-25 16,49-1-16</inkml:trace>
  <inkml:trace contextRef="#ctx0" brushRef="#br0" timeOffset="102502.47">23564 8954 0,'0'0'0,"0"25"16,-49-25-16,49 25 15,0 0 1,0 49 0,0-49-1,0 0 1</inkml:trace>
  <inkml:trace contextRef="#ctx0" brushRef="#br0" timeOffset="102689.44">23540 9847 0,'0'0'0,"0"25"0,0 0 16,0 25-16,0-1 16,-25 1-1,25-25 1,0 0-1</inkml:trace>
  <inkml:trace contextRef="#ctx0" brushRef="#br0" timeOffset="102864.4">23589 10864 0,'0'0'0,"0"75"0,0-1 16,0-24-16,-25-1 15,25 1-15,0-25 16,0 25-16,0-26 16,0 1-16,0 25 15,0-25-15</inkml:trace>
  <inkml:trace contextRef="#ctx0" brushRef="#br0" timeOffset="103018">23664 12105 0,'0'0'0,"-25"74"0,25 1 0,0-26 16,-50 26-16,50-51 15,0 1-15,0 25 16,0-1 0</inkml:trace>
  <inkml:trace contextRef="#ctx0" brushRef="#br0" timeOffset="103169.38">23614 13146 0,'0'0'0,"0"100"15,-25-26-15,25 125 32,0-175-32,0 1 0,0 25 15,0-25 1</inkml:trace>
  <inkml:trace contextRef="#ctx0" brushRef="#br0" timeOffset="103282.53">23639 14064 0,'0'0'0,"0"75"32,0-26-32,0 1 15</inkml:trace>
  <inkml:trace contextRef="#ctx0" brushRef="#br0" timeOffset="103505.17">23639 14908 0,'0'0'0,"0"49"16,0 1-16,0-1 15,0 1-15,0-25 16,0 0-16,-50 24 15,50-24-15,0 25 0,0-26 16,0 26 0,0-25-16,0 0 15,0 24 1</inkml:trace>
  <inkml:trace contextRef="#ctx0" brushRef="#br0" timeOffset="112475.83">14660 9525 0,'24'0'62,"26"0"16,-25 0 1,0 0 46,24 0-32,-24 0-46,0 0-16,0 0-15,24 0 15,-24 50-15,0-50 0,24 0-1,26 0 1,-50 0-1,-1 0 1,1 0 0,-25 24-1,50-24-15,-25 0 16,24 0 0,-49 25-16,25-25 15,25 0 1,-1 0-1,-49 25-15,75-25 16,-50 0-16,-1 0 16,26 0-16,24 0 15,-49 0 1,0 0 0,-25 50-1,50-50-15,-26 0 16,1 0-1,25 0 1,-1 0 0,1 0-1,0 0 1,-26 0 0,1 0-1,25 0 1,-25 0-1,-1 0 1,26 0 0,0 24-1,-26-24-15,1 0 16,25 0-16,-25 0 0,0 0 16,-1 0-16,26 0 15,-25 0-15,0 0 16,24 0-16,-24 0 15,0 0-15,0 0 16,24 0-16,-24 0 16,0 50-16,24-50 15,-24 0-15,0 0 16,0 0-16,24 0 16,-24 0-16,0 0 0,49 0 31,1 0-31,-26 0 15,-24 0-15,0 0 16,0 0-16,49 0 16,-24 0-16,-25 0 15,-1 0-15,26 0 16,-25 0-16,0 0 16,0 0-16,24 0 15,-24 0-15,0 0 16,0 0-16,24 0 0,-24 0 15,0 0 1,24 0-16,-24 0 0,0 0 31,0 0 1,24 0-17,-24 0 16,-25-25-15,50 25-16,-1 0 16,1 0-1,0 0 1,-26 0 0,1 0-1,25 0 16,-1 0-15,-24 0 0,25 0-1,-25 0-15,24 0 16,-24 0 0,0 0 15,0 0-16,24 0 17,-24 0-1,0 0-15,25 0-1,-26 0 1,1 0 15,0 0-15,25 0 15,-26 0-15,1 0-1,25 0 16,-25 0-15,-1 0 0,1 0-1,25 0 63,-25 0-62,-25-25 109,0 1-94,0-26 1,0 25 14,0 0-30,0-24 0,0 24 15,0 0-15,0 0-1,0-49 1,0 49-1,0 0 1,0 1 0,-50 24-1,50-50 1,0 25-16,0-24 31,0 24-15,0-25-1,0 1 1,0 24 0,0 0-1,0-25-15,0 25 32,-25 25-32,25-24 15,0-1-15,0-25 31,0 25 1,50 25 46,24 0-63,-49 0 1,0 0-16,0 0 16,24 0-16,-24 0 15,25 0-15,-26 0 32,26 0-32,-25 0 15,24 0 1,-49 50-1,50-50-15,0 0 16,24 0 0,1 0-1,-1 0 1,-49 0 0,0 0-16,-1 0 15,26 0-15,-25 0 16,0 0-16,24 0 0,-24 0 15,0 0-15,0 0 16,24 0-16,26 0 16,-51 0-1,51 0 1,-50 0-16,-1 0 16,26 0-16,-25 0 15,0 0-15,24 0 16,-24 0-16,0 0 15,0 0-15,24 0 0,-24 0 16,0 0 0,25 0-16,-1 0 15,1 0-15,-25 0 16,24 0-16,-24 0 0,25-25 16,-26 25-16,1 0 15,25 0-15,-25 0 16,-1 0-16,26 0 15,-25 0-15,24 0 16,1 0 0,0 0-1,-1 0 1,26 0 0,-26 0-1,1 0 1,-25 0-16,24 0 15,1 0 1,0 0 0,-26 0-16,1 0 15,0 0-15,25 0 16,-26 0-16,1 0 16,25 0-16,-25 0 15,-1 0-15,1 0 16,25 0-16,-25 0 15,-1 0-15,26 0 16,-25 0-16,0 0 0,-1 0 16,26 0-1,-25 0-15,0 0 0,24 0 16,-24 0 0,0 0-16,0 0 0,24 0 15,-24 0-15,0 0 16,24 0-1,1 0 1,-25 0 15,0 0-15,0 0 15,49 0-31,-24 0 31,-26 0-31,1 0 32,-25 25-1,50-25-15,-25 0-1,-1 0 16,1 0-15,25 0 15,-50 25-15,25-25 0,-1 0 15,-24 25-16,50-25 1,-25 0 0,0 0 15,-1 0 16,26 0-32,-25 0 1,0 0 15,-1 0 16,26 0-31,-25 0 15,0 0-15,24 0 15,-74 0 31,1 0-30,24 24-32</inkml:trace>
  <inkml:trace contextRef="#ctx0" brushRef="#br0" timeOffset="113883.39">13568 9947 0,'0'-25'47,"50"-25"-47,-50 25 31,25 25-31,-25-49 0,24 49 16,-24-50-16,75 1 15,-50-1-15,24 0 16,-24 1-16,25-26 16,-50 51-16,24 24 15,-24-50-15,0 25 16,25 25 0,-25 25 30,0 0-46,0 24 16,25-49-16,-25 75 16,50-75-16,-50 49 15,24-24 1,-24 25 0,0-1-1,0-24 1,0 0-1,0 25 1,0-26 0,-49-24-1</inkml:trace>
  <inkml:trace contextRef="#ctx0" brushRef="#br0" timeOffset="114104.94">13866 9748 0,'-75'0'15,"26"0"1,-1 0-1,25 0 1,1 0 0</inkml:trace>
  <inkml:trace contextRef="#ctx0" brushRef="#br1" timeOffset="125679.48">14759 11311 0,'-25'0'31,"25"50"219,25-50-203,0 0-16,24 0-15,-24 0-1,0 0 17,24 0-17,-24 0 17,0 0-17,0 0 16,24 0-15,-24 0 15,0 0-15,0 0 0,24 0-1,-24 0 1,0 0-1,25 0 1,-1 0 15,-24 0-31,0 0 16,25 0 0,-1 0-1,-24 0 1,0 0-1,24-25 1,-24 25 15,0 0 1,25 0-17,-1 0 1,-24 0-1,0 0 1,24 0 15,-24 0-15,0 0 0,0 0-1,24 0 1,1 0-16,-25 0 15,24 0-15,1 25 16,0-25-16,-26 0 16,26 0-16,0 0 15,-1 0-15,-24 24 16,0-24-16,25 0 16,-1 0-1,-24 0 1,0 50 15,24-50 0,-24 0-15,0 0 15,0 0-15,24 0 15,-24 0-15,0 0 15,25 0-15,-26 0-1,-24-25 126,0 0 171,0 1-202,0-26-63,0 25 15,0 0-31,0 1 1,0-26 14,0 25 1,0 0-15,0-24-17,0 24 32,0 0-16,-49 25-31,49-25 32,0-24-17,0 24 16,-25 25-31,25-25 32,0-25 15,-25 50-47,25-24 15,0-1 1,0 0-1,0-25 1,25 50 93,25 0-93,-1 0 0,-24 0-16,0 0 0,24 0 15,-24 0-15,0 0 16,0 0-16,24 0 16,-24 0-16,0 0 15,25 0-15,-26 25 16,1-25-16,25 0 15,-25 0-15,-1 0 16,26 25-16,0-25 16,24 0-16,-24 0 0,-1 0 15,1 0 1,0 0-16,-26 0 16,26 0-16,-25 0 0,0 0 15,24 0-15,-24 0 16,0 0-16,0 0 15,24 0-15,-24 0 16,0 0-16,0 0 16,49 0-1,-49 0-15,0 0 0,-1 0 16,26 0 0,-25 0-16,0 0 15,24 0-15,-24 0 16,0 0-16,0 0 0,24 0 15,-24 0 1,0 0-16,25 0 16,-26 0-16,1 0 0,0 0 31,25 0 16,-26 0-32,1 0 1,0 0-16,25 0 31,-26 0 1,1 0-17,25 0 16,-25 0-15,-1 0 15,1 0 1,25 0-1,-50 50 94</inkml:trace>
  <inkml:trace contextRef="#ctx0" brushRef="#br1" timeOffset="129334.65">19050 10939 0,'0'-25'15,"25"25"110,-25 25-125,0 24 32,25-49-32,-25 50 15,0 0-15,0-1 16,24-49 0,-24 50-16,0 0 15,0-26 1,0 51-1,0-50 1,0-1 0,0 51-1,0-26 1,0 1 0,0 24-1,0-49 1,0 25-1,0-25 17,50-25 30,-25 0-31,0 0 1,24 0-17,-24 0 1,25-50 0,-1 50-1,1 0 1,24-25-1,-24 25 1,-25 0-16,0 0 16,24 0-1,1 0 1,24 0 0,1 0-1,-51 0 1,1 0-16,25 0 0,-25 0 15,-1 0-15,1 0 16,25 0-16,-25 0 16,-1 0-16,26 0 15,0 0-15,-26 0 16,1 0-16,25 0 16,-25 0-16,-1 0 0,1 0 15,25 0-15,-50 25 16,74-25-1,-49 0-15,0 0 0,24 0 16,-24 0-16,0 0 16,0 0-16,25 0 15,-26 50-15,1-50 16,25 0-16,-25 0 16,-1 0-16,26 0 15,0 0-15,-26 0 16,1 0-16,25 0 15,-25 0 1,-1 0-16,1 0 31,25 0 32,-25 0-32,-1 0-15,-24 24-1,25-24-15,25 0 32,-25 0-17,-1 0 16,26 0-15,-25 0 0,0 0-16,-25 25 15,24-25 1,26 0 15,-50-25 188,0 1-203,0-26-1,-25 0 1,25 1-1,0-1 1,-25 50-16,25-49 16,0-1-1,0-24 1,-24 49 0,24-25-16,-50 50 15,50-49-15,0-1 16,0 25-1,0 0 1,0 0 15,0-24 1,25 49 93,0 0-110,24 0 1,1 0-1,-25 0-15,24 0 16,-24 0-16,0 0 16,25 25-16,-26-25 15,1 0-15,0 0 16,25 0-16,-26 0 16,1 0-16,25 24 15,-25-24-15,-1 0 16,26 0-16,0 0 15,-26 50-15,26-50 32,0 0-17,-1 0 1,1 0 0,-1 0-16,1 0 31,-25 0-31,24 0 0,-24 0 15,0 0-15,25 0 16,-1 0-16,1 0 16,-25 0-16,0 0 15,49 25 1,-49-25 0,0 0-1,24 0 1,1 0-1,-1 0 1,-24 0 0,0 0-1,-25 25 1,50-25-16,-1 0 16,-24 0-1,25 0 1,-26 49-1,51-49 1,-50 0 15,-1 0-31,1 0 32,25 0-17,-25 0 16,-1 0 48</inkml:trace>
  <inkml:trace contextRef="#ctx0" brushRef="#br1" timeOffset="130354.51">13519 10988 0,'0'25'31,"0"50"-15,0-51-16,0 1 16,0 0-16,0 25 0,0-1 15,0-24 1,0 0-16,0 25 16,0-1-1,0-24 1</inkml:trace>
  <inkml:trace contextRef="#ctx0" brushRef="#br1" timeOffset="131169.54">13494 11013 0,'25'0'31,"-1"0"0,1 0-15,25 0 0,-1 0-1,1 0 1,-25 0-1,24 25 1,-49 25 15,0-26-15,-24 1 15,-26-25-15,25 50-1,0-50 1,25 25 47,25 24-32,25-49-16,-25 0-15,-25 25 16,24-25-16,26 0 16,-50 25-16,25-25 31,-25 25-31,0 24 31,-50-24 0,1-25-31,24 0 16,0 0-16,-25 0 16,26 0-16,-1 0 15,0 0-15,-25 0 16,26 0 0</inkml:trace>
  <inkml:trace contextRef="#ctx0" brushRef="#br2" timeOffset="144122.28">14734 13196 0,'25'0'62,"0"0"-30,-1 0-1,26 0-15,-25 0 15,0 0 0,-1 0-15,26 0-1,-25 0 1,0 0 0,-25-25-1,49 25 1,1 0-1,-25 0 17,-1 0-17,26 0-15,0 0 32,24 0-32,-49 0 15,0 0 16,24 0-15,1 0 0,-25 0-16,0 0 0,24 0 15,1 0 1,-1 0-16,1 0 16,-25 0-16,24 0 15,-24 0-15,0 0 0,0 0 16,49 0-1,-24 0 1,-25 0 0,-1 0-1,26 0-15,-25 0 32,0 0-1,-1 0-16,26 0 1,0 0 0,-26 0-1,51 0 1,-50 0-16,24 0 0,-24 0 16,0 0-16,0 0 15,24 0-15,1 0 16,-25 0-1,0 0-15,24 0 16,-24 0-16,25 0 16,-26 0-16,26 0 15,-25 0-15,0 0 0,24 0 16,-24 25 0,0-25-16,0 0 0,24 0 15,-24 0-15,0 0 16,24 0-16,-24 0 15,0 0 1,0 0-16,24 0 0,-24 0 16,0 0-16,25 0 15,-26 0-15,26 0 16,0 0 0,-1 0-1,1 0 1,-25 0-16,24 0 15,-24 0 1,74-50 0,-74 50-16,0 0 0,0 0 15,49 0-15,-49 0 16,25 0 0,-26 0-16,26 0 0,-25 0 15,0 0-15,-1 0 16,26 0-16,-25 0 15,0 0-15,-1 0 16,51 0 0,-26 0-1,-24 0 1,0 0 0,25 0 15,-25 0 0,-1 0-15,-24 25-1,25-25 1,25 0 0,-1 0-1,-24 0 1,0 0-1,25 0 17,-26 0-1,1 0-15,25 0 15,-25 0 16,-1 0-32,1 0 1,25 0 0,-25 0 30,-1 0-14,1 0 46,-25-25-31,50 25 15,-50-24-46,0-1 46,0 0-30,0-25-1,0 26 0,-25-1-15,25-25 15,0 25 0,-25 1-15,25-26 15,0 25 0,0 0-15,0 1 15,0-26-15,0 25 15,0 0 0,0-24 16,0 24 47,25 25-63,25 0 0,-26 0 1,1 0-17,25 0 17,-25 0-1,-1 0-16,1 0 17,25 0-17,-25 0 17,-1 0-17,26 0-15,0 0 16,-1 0-1,-24 0 1,0 0 0,25 0-1,-26 0 1,1 0 0,25 0-1,-50 50 1,49-50-16,26 0 15,-26 0 1,1 0 0,24 0-1,-49 0 1,0 0-16,25 0 0,-26 0 16,1 0-16,25 0 15,-25 0-15,-1 0 16,1 0-16,25 0 15,-25 0-15,-1 0 16,26 0-16,-25 0 16,0 0-16,-1 0 15,26 0-15,0 0 32,-25 0-32,-1 0 31,26 0-16,-25 0 1,0 0 0,24 0-1,1 0 1,24 0 0,-24 0-1,-1 0-15,-24 0 31,0 0-15</inkml:trace>
  <inkml:trace contextRef="#ctx0" brushRef="#br2" timeOffset="146399.35">21233 12626 0,'0'-25'62,"-25"25"-46,50 0 93,0 0-77,-1 0-32,1 0 31,25 0-15,-25 0 15,-1 0-31,26 0 15,49-50-15,-24 50 16,-1 0-16,1 0 16,-1 0-16,0 0 15,1 0-15,-1 0 16,1 0-16,-1 0 0,-24 0 16,-1 0-1,1 0-15,-1 0 0,-24 0 16,25 0-16,-25 0 15,24 0 1,-24 0 0,49 0-1,-49 0-15,0 0 16,0 0-16,25 0 16,24 25-16,-49-25 0,0 0 15,24 0 1,-24 0-16,0 0 15,0 0 1,24 0 15,-24 0-15,0 0 0,-25 25-1,49-25 1,-24 0-1,0 0 1,0 0 0,49 0-1,-49 0 1,0 0 0,0 0-1,24 0-15,-49 25 16,50-25-16,-1 0 31,-24 0-31,25 0 16,-1 0-1,-24 0 17,0 0-1,-50 0 78</inkml:trace>
  <inkml:trace contextRef="#ctx0" brushRef="#br2" timeOffset="147839.49">14089 13022 0,'0'-24'0,"-50"24"63,1 0-48,-1 24 1,1 1 0,-26 50-1,75-51-15,0 1 0,0 0 16,0 25 0,0-1-1,25-49-15,25 50 0,-1 0 16,1-50-1,24 24 1,-49-24 0,0 0 15</inkml:trace>
  <inkml:trace contextRef="#ctx0" brushRef="#br2" timeOffset="150972.43">15528 9252 0,'0'25'141,"0"0"-110,0 0 0,0 24 0,0-24 16,49-25-31,-24 0-1,0 0 1,0 0 0,24 0 15,-24 0 0,0 0 0,-25-50 1,0 26-1,0-1 0,0-25 0,-25 50-15,25-25 0,-25 25-1,-24 0 17,24 0-1,0 0-16,0 0 1</inkml:trace>
  <inkml:trace contextRef="#ctx0" brushRef="#br2" timeOffset="152177.69">15677 10815 0,'-25'0'47,"25"25"-16,0-1-15,0 1 15,0 25-15,0-25-16,0-1 31,49-24 0,-24 0-15,0 0 0,25 0-1,-26 0 1,-24-24 0,0-26-1,0 25 1,0 0-1,0 1 17,-24 24-32,-26 0 15,0 0 1,26 0 0,-1 0 15</inkml:trace>
  <inkml:trace contextRef="#ctx0" brushRef="#br2" timeOffset="153725.26">16073 12799 0,'-24'0'16,"-1"0"15,-25 0 0,50 25 1,0 25-17,25-26 1,0-24 15,0 0-15,24 0-1,-24 0 1,0 0 0,24 0 15,-49-49 0,0 24 0,0 0 1,-49 25-17,24 0 1,-25 0-1,1 0 1,24 0 0</inkml:trace>
  <inkml:trace contextRef="#ctx0" brushRef="#br2" timeOffset="156649.66">17785 8905 0,'-25'0'31,"0"0"16,25 25-32,-49-1 1,49 1 0,0 0-1,25 25 1,-1-50-1,-24 25 1,25-25-16,25 0 16,-25 0-1,-1 0 17,1 0-17,25 0 16,-50-25 1,0-25-1,0 25-15,0 0-1,-25 25 16,25-24-15,-50 24-16,26 0 16,-1 0-1,-25 0 1,25 0 0</inkml:trace>
  <inkml:trace contextRef="#ctx0" brushRef="#br2" timeOffset="157549.48">17983 10145 0,'0'25'94,"0"49"-78,0-24-1,0 0 1,0-26 0,0 1-1,0 25 17</inkml:trace>
  <inkml:trace contextRef="#ctx0" brushRef="#br2" timeOffset="158959.29">17959 12700 0,'-25'0'31,"-25"0"-15,50 25-1,0 0 1,0-1 0,0 1-1,25 25-15,0-25 31,24 24 1,1-49-17,-25 0 1,0 0 0,-25-25-1,49 25-15,-49-24 16,0-1-1,0 0 1,0-25 0,-25 26-1,1-26 1,-26 50 0,-24 0-1,24 0 1,25 0-1,0 0 1</inkml:trace>
  <inkml:trace contextRef="#ctx0" brushRef="#br2" timeOffset="161274.88">20092 8310 0,'0'49'94,"0"26"-79,0-26 1,0 1 0,0-1-1,0-24 1,0 25 0</inkml:trace>
  <inkml:trace contextRef="#ctx0" brushRef="#br2" timeOffset="162320.48">20439 11311 0,'-50'0'0,"26"0"31,24 25-15,0 0-1,0-1 1,0 26-1,0-25 1,49-25 15,-24 25-15,0-25 0,24 0-1,-24 0 16,-25-25-15,0 0 0,0-25-1,0 26 1,0-1 0,-49 25-16,49-50 15,-25 50 1,0 0-1</inkml:trace>
  <inkml:trace contextRef="#ctx0" brushRef="#br2" timeOffset="164402.25">20389 12204 0,'0'50'125,"0"-26"-125,0 51 16,-24-75 0,24 49-16,0 1 15,0-25 17</inkml:trace>
  <inkml:trace contextRef="#ctx0" brushRef="#br2" timeOffset="166003.93">22448 8285 0,'0'25'218,"0"-1"-202,-49-24-16,49 50 16,0 0-16,-25-1 15,25-24 1,0 0-1,0 24 17</inkml:trace>
  <inkml:trace contextRef="#ctx0" brushRef="#br2" timeOffset="166829.78">22572 10542 0,'0'25'63,"0"0"-63,0-1 16,0 26-16,0-25 0,0 0 15,0-1 1,0 26-16,0-25 15,0 0-15,0 24 16,0-24-16</inkml:trace>
  <inkml:trace contextRef="#ctx0" brushRef="#br2" timeOffset="167816.45">22448 12005 0,'25'25'62,"-25"25"-46,0-25-16,0-1 16,0 26-16,0-25 0,0 0 15,0 0-15,0 24 16,0-24-1,0 0-15</inkml:trace>
  <inkml:trace contextRef="#ctx0" brushRef="#br2" timeOffset="169352.62">17934 15726 0,'0'75'32,"0"-26"-17,0 1-15,0-1 16,0 26-16,0-50 15,25-1-15,-25 26 16,24 0 0,26-50-1</inkml:trace>
  <inkml:trace contextRef="#ctx0" brushRef="#br2" timeOffset="169719.22">18604 15602 0,'-25'0'0,"0"0"16,-25 0-16,1 0 0,-26 0 16,1 0-16,-75 25 15,0-25-15,25 0 16,-49 0-16,49 0 16,-25 50-16,49-50 15,1 0-15,25 0 16,24 0-16,1 0 15,49 24-15,-25-24 16,25 50 0</inkml:trace>
  <inkml:trace contextRef="#ctx0" brushRef="#br2" timeOffset="170048.02">18504 16222 0,'0'25'31,"0"0"-31,25 24 16,-25 26-1,0-25 1,50-1 0,-50-24-1</inkml:trace>
  <inkml:trace contextRef="#ctx0" brushRef="#br2" timeOffset="170263.03">18628 15949 0,'0'-24'32,"50"24"-1,0 49-15</inkml:trace>
  <inkml:trace contextRef="#ctx0" brushRef="#br2" timeOffset="170490.66">19050 16073 0,'0'25'31,"0"25"-31,0-1 15,0 1 1,0-25 0,0 0 15</inkml:trace>
  <inkml:trace contextRef="#ctx0" brushRef="#br2" timeOffset="170979.19">19050 16297 0,'25'0'0,"-25"-50"16,0 0-1,49-49 1,-49 74-16,25 25 16,-25-49-16,50 49 15,-25 0 1,-25 25 15,24 24-15,-24 26-1,0-26-15,50-49 47,-50-25-31,25 25 0,-25-49-16,0-1 15,25 50 1,-25-25-1,49 25 1,-24 0 0,-25 50 15,25 0-31,-25-26 16,0 1-16,0 25 15,49-50-15,-49 49 16,0-24-1,25 0 1,-25 25 0,25-50-1</inkml:trace>
  <inkml:trace contextRef="#ctx0" brushRef="#br2" timeOffset="171644.39">19720 16123 0,'49'-50'16,"-49"125"31,0-50-32,0 24-15,0 1 16,0-25 0,25-25 62,-25-25-78,0-50 15,25 75 1,-25-49-16,50 49 16,-50-25-16,24 25 15,1 0 17,-25 50-17,0 24 1,25-74-1,-25 25-15,50-25 16,-26 0 15,1 0-15,-25-50-16,50 50 16,-50-25-16,25 25 15,-1 0 16,-24 50-15,0-25-16,0 0 16,50 24-16,-25 1 15,49 0 1,-24-50 0,-25 0-16,24 0 0</inkml:trace>
  <inkml:trace contextRef="#ctx0" brushRef="#br2" timeOffset="171852.49">20613 16272 0,'0'-50'16,"24"50"15,-24 25-16,0 49-15,25-24 16,-25 0 15,50-50-31</inkml:trace>
  <inkml:trace contextRef="#ctx0" brushRef="#br2" timeOffset="172019.61">20637 15875 0,'0'0'0,"0"-25"0,0-24 15,25 98 17</inkml:trace>
  <inkml:trace contextRef="#ctx0" brushRef="#br2" timeOffset="172424.91">20910 16148 0,'50'25'15,"-50"49"1,0-49-1,0 0-15,0-1 32,25-24-1,-25-24-15,25-26-1,-25-24 1,49 74-1,-49-50-15,50 50 16,-25 0 0,-25 25-1,0 24 1,49 1 0,-49-25-1,50-25 1</inkml:trace>
  <inkml:trace contextRef="#ctx0" brushRef="#br2" timeOffset="173027.81">21555 16123 0,'0'-25'0,"-74"-24"0,49 24 15,0 25 17,25 49-17,0-24-15,0 25 16,0-1-16,0 1 16,0 0-16,0-26 15,0 1-15,25-25 16,0 50-1,0-50-15,-25-25 16,49-25 0,-49 26-1,0-26 1,25 50-16,-25-50 0,25 50 16,-25 25 15,0 0-31,0 0 15,0 24-15,0 26 16,0-25-16,0-1 16,-50 1-16,50-1 15,-49 26-15,49-50 16,-50-1-16,25-24 16,-24 50-16,24-50 15,0 0-15,-25 0 16,1 0-1,24 0 1,0-50 0,25 26-1,0-26 1,25 50-16,49-25 16,-49 25-16,0 0 15</inkml:trace>
  <inkml:trace contextRef="#ctx0" brushRef="#br2" timeOffset="174061.28">22870 16024 0,'0'49'0,"0"1"15,0-25-15,0 24 16,0-24-16,0 25 16,0-25-16,0-1 15,0 1-15,0 25 16,0-25-16,0 24 16,74-49 15,-49 0-16</inkml:trace>
  <inkml:trace contextRef="#ctx0" brushRef="#br2" timeOffset="174275.2">22820 15925 0,'0'-25'31</inkml:trace>
  <inkml:trace contextRef="#ctx0" brushRef="#br2" timeOffset="175522.49">22895 15999 0,'0'-25'16,"-25"25"0,0 0 15,0 0-16,-24 0 1,-1 0-16,25 0 16,-24 25-1,49 49 1,-25-74-16,25 50 16,-25 0-1,25-1 1,0-24-1,0 25 1,0-26 203,0 1-188,25-25-15,-25 25-1,25-25 1,-25 50 0,49-50-16,-24 0 62,-25-25 79</inkml:trace>
  <inkml:trace contextRef="#ctx0" brushRef="#br2" timeOffset="177044.48">22895 16073 0,'0'0'0,"0"-24"31,0-1 0,0-25-15,0 1 0,-50-1-1,50 0 1,-25 1-1,25-1-15,0 25 16,0 1-16,0-1 16,0-25-16,0 25 15,0 1-15,0-26 32,-49 50 30,49 50-46,0-26-1,0 26-15,0 24 16,0 1-16,0-1 16,25 1-16,-25-1 0,49 0 15,1 26 1,-50-51-16</inkml:trace>
  <inkml:trace contextRef="#ctx0" brushRef="#br2" timeOffset="177324.1">23192 16346 0,'0'50'32,"0"0"-32,25-1 15,25-24 1,-1-25-1</inkml:trace>
  <inkml:trace contextRef="#ctx0" brushRef="#br2" timeOffset="177504.84">23242 15999 0,'0'0'0,"0"-50"0,25 50 47,0 0-31</inkml:trace>
  <inkml:trace contextRef="#ctx0" brushRef="#br2" timeOffset="177982.4">23738 16272 0,'0'0'0,"0"-50"16,-25 50-1,25-49-15,-25 49 16,-24 0-1,-26 0 1,26 49-16,49-24 16,-25 25-16,25-1 15,0-24-15,0 0 16,74 25 0,-49-50-16,0 0 15,0 0-15,24 0 16,1-25-16,-50-50 31,0 50-31,0 1 0,0-1 16,0-25-16,0 25 15,0 1 1,0 73 15,0-24-15,0 25-1,0-26-15,25 1 0,24 25 16,-24-25 0,0-25-16,50 49 15,-26-49-15</inkml:trace>
  <inkml:trace contextRef="#ctx0" brushRef="#br2" timeOffset="178599.24">24234 16197 0,'0'0'0,"0"-24"16,0-1 0,-74 25-16,49 0 0,-25 0 15,26 49 16,24-24-31,0 0 0,0 0 16,0 24-16,0-24 16,24-25-16,26 50 15,-25-50-15,0 0 16,24 0 0,1 0-1,-50-25-15,0-25 16,0 26-16,0-1 15,0 0-15,0-49 16,0 98 31,0 26-31,0 0-16,25-1 0,-25 26 15,0-1-15,49 1 16,-49-1-16,0 0 15,0-24-15,0-25 16,0 0-16,0 24 16,0 1 15,-49-50-15,24 0-1,25-25-15,-50 25 16,50-50-16,-49 26 0,49-26 15,0 25 1,0-24-16,0-1 0,24 0 16,51-49-1</inkml:trace>
  <inkml:trace contextRef="#ctx0" brushRef="#br2" timeOffset="178950.21">24705 16173 0,'25'0'31,"-25"24"-15,0 26-16,25 0 0,-25-1 16,0 26-16,0-26 15,0 1-15,0-25 16,0 0-16,0-50 47,50 0-47,-50-49 15,24 24-15,-24 0 16,50-24-16,-50 49 16,25 25-16,-25-50 15,25 50-15,24 0 16,1 0-1,-25 75 1,49-26-16</inkml:trace>
  <inkml:trace contextRef="#ctx0" brushRef="#br2" timeOffset="179836.33">25375 16446 0,'0'-75'15,"0"50"1,-25 25-16,25-49 15,-74 49-15,74-25 16,-25 25 0,0 0-1,25 74-15,0-24 16,0 0-16,0 24 16,0-24-16,25-26 15,25 26-15,-1-50 16,-24 0-1,25-25-15,-50 0 16,0-24-16,0-1 16,49-24-16,-49 24 15,0 25-15,0-24 16,25-1-16,-25 25 16,25 25-1,-25 25 1,0 0-16,0 49 15,0-24-15,0 0 16,0-1-16,0 1 16,0-25-16,50-25 31,-26-25-15,-24-25-1,75 1-15,-75-1 16,25 0-16,-25 25 15,24 25-15,-24-24 16,50 24 15,-50 24-31,0 26 16,0-25-16,0 0 16,0 0-16,-25-25 0,25 74 15,25-99 16,-25 0-15,25-24-16,-25 24 16,49 0-16,-49-25 15,25 1-15,25 74 47,-50 24-31,0-24-1,0 0-15,0 25 0,0-26 16,25 1 0,-25 25-16,25-50 15,-25 25 48,0-1-48,0 1 1,-25-25-16</inkml:trace>
  <inkml:trace contextRef="#ctx0" brushRef="#br2" timeOffset="180600.98">16272 16619 0,'-25'0'32,"99"0"-32,51 0 15,73 0-15,75 25 16,24-25-16,175 74 15,-1-74-15,149 0 0,75 75 16,49-75-16,74 0 16,-24 0-16,99 0 15,124 99-15,0-99 16,0 0-16,-149 0 16,-49 0-16,-125 74 15,-148-74-15,-149 75 16,-149-75-16,-25 124 15,-99-124-15,-74 49 16,-50-24 0,-50-25-1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15T07:27:45.903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16842 1017 0,'-49'0'31,"49"-25"1,-25 25-17,0 0 1,0 0 15,-24 0-15,24 0-1,-25-25 1,1 25 0,-1 0-16,25 0 15,-24 0 1,-1 0-1,0 0 1,1 0 0,-1 0-1,25 0-15,1 0 16,-26 0-16,25 0 16,0 0-16,1 0 0,-51 0 15,50 0-15,-24 0 16,-1 0-1,25 0-15,-24 0 0,24 0 16,-25 0 0,1 0-1,-1 0 1,1 0-16,49 25 16,-50-25-16,25 0 15,0 0-15,-24 50 16,24-50-16,0 0 15,-25 25-15,26-25 0,-1 0 16,-25 24 0,1-24-1,49 50-15,-50-50 16,50 25-16,-50-25 0,50 25 16,-49-25-1,49 49-15,-50-49 0,50 25 16,-49 0-1,24 49 1,-25-49 0,25 0-1,-24 24 1,24-24 0,0 25-1,-24-50 1,49 25-16,-25-1 15,25 26 1,-25-50-16,25 25 16,0 0-1,-50-25-15,50 49 16,0 1 0,-24-25-1,24 24 1,0 1-1,0 24 1,0-24-16,-50-25 16,50 0-16,0 24 15,0-24-15,0 0 0,0 0 16,0 49 0,0-24-16,0-26 15,0 1-15,25 25 16,-25-25-16,0-1 15,25 26-15,-25-25 16,0 0-16,49 24 16,-49-24-16,25 0 15,-25 25-15,50-26 16,-50 1-16,74 25 0,-74-25 16,74 24-1,-49-24-15,25 25 16,-25-26-16,-1-24 15,51 50-15,-26-50 16,1 50-16,0-50 16,-1 24-16,26-24 0,-26 50 15,1-50 1,0 25-16,-1-25 0,26 49 16,-26-49-16,1 50 15,-1-50-15,1 50 16,24-50-16,1 49 15,-26-49-15,1 50 16,0-50-16,-1 0 16,1 0-16,-25 0 15,24 0-15,-24 0 16,49 0-16,-49 0 16,0 0-16,25 0 15,-1 0 1,26 0-1,-26 0 1,1 0 0,0 0-1,-50-25-15,49 25 16,-24 0 0,-25-25-16,50 25 15,-50-25-15,49 25 0,-24-49 16,25 24 15,-26 25-31,-24-50 16,25 50-16,-25-24 15,25 24-15,-25-50 16,74 25 0,-49-24-1,25-1 1,-50 25-1,25 25 1,-25-25-16,0-24 16,24 49-1,-24-25-15,0-25 32,0 26-17,25 24-15,-25-50 16,0 25-16,0 0 31,0-24-15,0 24-1,0 0 1,50-25 0,-50 26-1,0-1 1,0 0 15,0-25-15,0 26-1,0-1 1,0-25 15,0 1-15,0 24-1,0 0 1,0 0 0,0-24-1,0 24 1,-25 0 0,25-25-1,0 26 16,-25-26-15,25 0 0,0 26 15,0-1-15,0 0 15,0-25-16,0 26 1,-25 24-16,25-25 0,0 0 16,0-25-1,0 26 1,-49 24 0,49-25-16,0-25 15,-25 25 1,25-24 15,-25 49-31,25-25 16,-49 25-1,49-50 1,-25 25 0,25 1-1,-25 24-15,25-50 0,-50 0 31,26 26-15,24-26 0,-25 50-1,25-25 1,-50 0 0,25-24 15,-24 24 0,24-25-15,0 50 15,-24 0-15</inkml:trace>
  <inkml:trace contextRef="#ctx0" brushRef="#br0" timeOffset="2348.08">19050 943 0,'0'0'0,"0"-25"16,-50 25-16,26 0 15,-26-50 1,25 50-1,0 0 1,25-25 0,-49 25-16,-1 0 0,25 0 15,1 0-15,-1 0 16,-25 0-16,25 0 16,1 0-16,-26 0 15,-25 0-15,26 0 16,-1 0-16,1 0 15,24 0-15,-25 0 16,25 0-16,1 0 16,-1 0-16,-25 0 15,25 0-15,1 0 16,-26 0-16,-24 0 16,49 50-16,0-50 15,25 25-15,-50-25 16,1 0-16,49 25 15,-50-25-15,50 49 16,-25-49-16,25 50 16,-24-50-1,24 25-15,-50 24 16,25-24 0,-24 25-1,49-1 1,-50-49-1,50 50-15,-25-50 16,25 25 0,-50-1-1,50 26 17,-24-50-32,24 25 0,-25 0 46,25 24-14,0-24-1,-50 0-15,50 24-1,0 1 1,0 0 15,0-25-15,0-1-16,25-24 15,-25 50 1,0-25-16,0 24 16,0 1-1,25 24 1,-25-49 15,0 25-15,0-1-16,0 1 15,0 0 1,0-1 0,0-24-16,0 0 15,0 0-15,0 24 16,0-24-16,0 0 15,0 24-15,0-24 16,25 0-16,-25 25 16,0-26-16,49 1 15,-49 25-15,25-50 16,-25 50-16,25-50 16,-25 49-16,50-49 0,-50 25 15,24-25-15,-24 25 16,50-25-16,0 0 15,-50 49 1,49-49-16,26 0 16,-51 0-1,1 0-15,0 0 0,25 0 16,-26 0 0,1 0-16,0 0 15,25-24-15,-1 24 16,-49-25-16,50 25 15,-1-25-15,-24 25 16,0-50-16,25 50 16,-26-24-16,1 24 15,-25-50-15,50 50 16,-50-25-16,49 25 16,-49-25-16,25 25 15,-25-49-15,50 49 16,0-75-16,-1 26 15,-24-1 1,25 0 0,-50 1-1,0 24-15,0 0 0,24-24 16,-24 24 0,0 0-16,0 0 0,0-24 15,0 24-15,50 0 16,-50-25-16,0 26 15,0-1-15,0-25 16,0 25-16,0 1 16,0-1-16,0-25 15,0 25-15,0-24 16,0 24-16,0-25 0,0 25 16,0 1-1,0-1-15,0-25 0,0 1 16,0-1-1,-25 0 17,25 1-32,-25-1 15,25 25 1,0 1-16,-49 24 0,49-50 16,-25 50-16,25-25 15,-25 25-15,-24-25 16,-1 25-1,25 0-15,-25-49 16,26 49 0,-26 0-1,25 0 1</inkml:trace>
  <inkml:trace contextRef="#ctx0" brushRef="#br0" timeOffset="3446.31">17413 2877 0,'0'50'31,"0"-25"63,0-75 31,0 75-32</inkml:trace>
  <inkml:trace contextRef="#ctx0" brushRef="#br0" timeOffset="16972.46">20365 4093 0,'0'-50'78,"-25"75"-31,25 25-31,0-1-1,0 1 1,0-1 0,0-24-16,0 25 0,0-25 15,0 24-15,0-24 16,0 0-16,0 0 15,0 24-15,0-24 16,0 25-16,0-26 16,0 26-16,0-25 15,0 0-15,0-1 16,0 26-16,0-25 0,0 25 16,0-26-16,0 26 15,0-25-15,0 0 16,0 24-1,0-24-15,0 25 16,0-26-16,0 26 16,0 24-1,-25-49 1,25 0 0,0 25-1,0-26 1,-25-24-1,25 50-15,0-25 16,0 24 15,0-24-15,0 50-16,0-51 16,0 1 15,0 25 0,0-1-15,0-24-1</inkml:trace>
  <inkml:trace contextRef="#ctx0" brushRef="#br0" timeOffset="18798.15">20414 4043 0,'0'-25'78,"50"25"-62,-1 0-1,1 0 1,0 0 0,-26 0-16,26 0 15,0 0-15,-25-24 16,-1 24-16,26 0 15,-25 0-15,0 0 16,-1 0-16,26 0 16,-25 0-16,49 0 15,-49 0 1,25 0-16,-26 0 16,26 24-16,0-24 15,-1 50-15,-24-50 16,25 25-16,-26-25 15,-24 49-15,50-49 16,-50 25-16,50-25 16,-50 25-16,49-25 15,-49 50-15,50-50 0,-50 49 16,74 1 0,-74-25-16,50 24 0,-50-24 15,50 0-15,24 74 16,-74-74-1,50 24-15,-50-24 16,24 0-16,-24 25 16,50-26-16,-25 26 15,24 0 1,-49 24 0,25-24-1,-25-1 1,0 1-1,25-50-15,-25 50 16,0-1 0,0 1-1,0-25-15,0-1 16,0 1-16,0 25 16,0-1-1,0-24-15,0 25 16,0-1-1,0-24-15,0 25 32,-25-50-32,25 49 0,-49-49 15,49 50 1,-25-50-16,25 50 0,-25-50 16,25 49-16,-25-49 15,25 25-15,-49-25 16,49 25-16,-50-25 15,50 74-15,-50-74 16,50 25-16,-49 0 16,-1 25-1,-24-26 1,49-24-16,25 50 16,-75-50-16,51 25 0,-76 24 15,51-24 1,-1 25-1,1-50 1,49 25 0,-50-25-16,-24 24 15,24-24 1,0 50 15,1-50-31,49 25 16,-50-25-16,1 0 15,49 25 1,-75-25-16,50 0 16,1 0-16,-1 0 15,-25 49-15,-24-49 16,24 0 0,25 0-1,0 0 1,-24 0-1</inkml:trace>
  <inkml:trace contextRef="#ctx0" brushRef="#br0" timeOffset="19703.28">20265 5581 0,'0'25'31,"0"0"-16,0-1 1,0 26 0,0 0-1,0 24 1,0 1 0,25-51-1,-25 26-15,0-25 16,0 0-16,0-1 15,25 26-15,-25 0 16,0-1 0,0 1-1,0-1 1,0 1 0,25-50-16,-25 25 15,0 0 1,0-1 15,0 26 0,49-50 1</inkml:trace>
  <inkml:trace contextRef="#ctx0" brushRef="#br0" timeOffset="20940.71">22101 5333 0,'50'0'31,"-50"50"-15,49-50 0,1 0-16,-1 0 31,-24 0-31,25 0 0,-1 0 16,1 0-16,24 0 15,1 0-15,-1 0 16,1 0-16,-26 24 15,26-24-15,-26 0 16,1 0-16,24 0 16,-24 0-16,0 0 15,24 0-15,0 0 16,-24 0-16,0 0 16,-1 0-16,1 0 15,-1 0-15,1 0 16,-25 0-16,0 0 0,24 0 15,-24 0-15,-25 25 16,50-25-16,-26 0 16,26 0 15</inkml:trace>
  <inkml:trace contextRef="#ctx0" brushRef="#br0" timeOffset="21922.93">24110 4043 0,'-25'0'62,"-49"0"-46,49 0-16,0-25 16,-24 25-16,24 0 15,0 0-15,-25 0 16,1 0-1,24 0 1,25 50 0,0-25-1,0 24-15,0-24 16,0 0-16,0 0 16,0 24-16,0 1 0,0 0 15,0-1-15,0-24 16,0 49-16,0-49 15,0 0-15,0 0 16,0 49 0,0-24-1,0-25 1,0-1 0</inkml:trace>
  <inkml:trace contextRef="#ctx0" brushRef="#br0" timeOffset="22196.23">24036 4390 0,'-25'0'16,"-49"0"0,49 0-16,0 0 15,-25 0-15,-24 0 16,24 0-16,1 0 15,-1 0-15,0 0 16,26 0-16,-26-24 16</inkml:trace>
  <inkml:trace contextRef="#ctx0" brushRef="#br0" timeOffset="26071.33">20241 4341 0,'49'0'453,"-24"0"-406,-75 0 203,26 0-235,-1 0 1,0 0-16,-25 0 16,1 0-1,-1 0 1,25 0-1,1 0 1,-26 0 15,25 0-31,25-50 16,-25 50 0,-24 0-16,24 0 15,-25 0 1,26-25 15,-51 25-31,26 0 16,24 0-1,0 0-15,-25 0 16,1 0-16,24 0 16,0 0-16,-25 0 15,-24 0-15,24 0 16,1 0-16,24 0 15,0 0-15,-24 0 16,24 0-16,0 0 0,0 0 16,-24 0-1,24 0-15,0 0 16,-25 0-16,26 0 16,-1 0-16,0 0 0,-49 0 15,24 0 1,25 0-1,-49 0 1,49 0-16,-25 0 16,25 0-16,1 0 15,-1 0-15,-25 0 16,25 0-16,-24 0 16,24 0-1,-25 0-15,26 0 16,-1 0-16,0 0 0,-25 0 15,26 0-15,-1 0 16,-25 0-16,1 0 16,24 0-1,-25 0 1,1 0 0,-1 0-1,0 0 1,26 0-16,-1 0 15,-25 0 1,-24 0 0,49 0-1,0 0 1,0 0-16,-24 0 16,24 0-1,0 0 1,-25 0 15,1 0-15,24 0-1,0 0 17,0 0 14</inkml:trace>
  <inkml:trace contextRef="#ctx0" brushRef="#br0" timeOffset="27001.46">16272 4018 0,'-50'0'15,"25"0"32,1 0-31,-26 0 15,25 0-31,0 50 31,25-25-15,-49 0-16,49 24 16,0 26-1,0-51-15,0 51 31,25-75-31,-25 49 16,49-49-16,-49 50 0,50-50 16,-50 25-16,49-25 15,1 49 1,-25-49-16,24 0 16,26 0-1,-50 0-15,0 0 16,24 0-1,1 0 1,-25 0 0,-1 0 31,-24-49-47</inkml:trace>
  <inkml:trace contextRef="#ctx0" brushRef="#br0" timeOffset="29756.06">16867 5507 0,'25'0'78,"0"0"-31,24 0-31,-24 49-1,-25-24 17,50-25-32,-50 25 0,25-25 15,-25 25-15,24-25 16,-24 74-16,25-74 15,-25 25 1,50 24-16,-50 1 16,0 0-1,25-50 1,-25 49-16,0 1 16,0 24-1,0-49-15,49 0 16,-49 25-1,0-26-15,0 1 0,0 25 16,0 24 0,0-49-16,0 0 15,0 0-15,0 24 16,-25-49-16,25 50 16,-24-50-16,-1 49 15,25-24-15,-75-25 0,26 75 16,24-75-1,-25 49-15,26-49 16,-1 50-16,-25-50 16,25 49-16,-24 1 0,-1 0 31,25-50-31,25 25 16,-49-25-16,49 49 0,-50-49 15,25 25 1,1-25-1,24 25 1,-50-25 0,50-25 46</inkml:trace>
  <inkml:trace contextRef="#ctx0" brushRef="#br0" timeOffset="31943.86">16867 5457 0,'50'-50'110,"-25"50"-95,-1 0 1,26 0-1,-50-49 1,25 49-16,24 0 16,26 0-1,-50 0 1,24 0-16,-24 0 16,0 0-16,24 0 15,1 0 1,24 0-16,-49 0 15,0 0-15,0 0 16,25 0-16,-26 0 16,1 25-16,25-25 15,-1 0 1,-49 24-16,50-24 16,-50 25-16,25-25 0,24 0 31,-49 50-31,25-50 15,-25 25-15,25-25 16,-25 24-16,50-24 16,-50 50-16,49-50 15,-49 50-15,75-50 0,-75 49 16,24-49 0,-24 25-16,25-25 0,-25 25 15,25-25-15,-25 25 16,74 49-1,-49-49-15,25 25 32,-25 24-32,24-49 31,-49 0-15,0 24-16,0-24 31,25 0-31,-25 24 15,0-24 1,0 0 0,0 25-1,-50-1 1,50-24 0,-24-25-1,24 25 1,-25 24-1,-25-24 1,25 25 0,-24-50-1,49 49 1,-25-49-16,25 25 16,-50-25-16,26 25 15,-26-25 1,50 50-1,-25-50-15,0 24 16,-24-24 0,24 50-1,0-50 1,-24 25 0,24-25-1,-25 25 1,25-25-1,1 0 1,-1 49 15,-25-49-31,25 0 16,25 25-16,-24-25 16,-1 0-16,-25 0 31,25 0-16,0 0 1,25 25-16,-49-25 0,24 0 31,-25 0-15,26 0 0,-26 0-16,0 0 15,26 0 1,24 50-1,-25-50-15,-25 0 16,25 0 0,1 0-1,-1 0 1,-25 0 0,50 24-1,-25-24-15,1 0 31,-26 0-31,25 0 32,0 0-17,1 25 1,-26-25 0,25 0-1,0 0 1,-24 0-1,24 0 1,25 50 0,-50-50-1,26 0 1,-26 0 15</inkml:trace>
  <inkml:trace contextRef="#ctx0" brushRef="#br0" timeOffset="33376.19">18405 6176 0,'50'0'125,"-1"0"-110,-24 0 1,0-24 0,49 24-16,-49 0 15,0 0-15,0 0 16,24 0-16,-24-25 15,0 25-15,25 0 16,-26 0-16,1 0 16,25 0-16,-25 0 15,-1-50-15,26 50 16,24 0 0,-24 0-16,-25 0 31,24 0-16,26 0 1,-1 0 0,-24 0-1,-1 0-15,1 0 32,25 0-32,-26 0 15,1 0 1,-25 0-1,-1 0 1,51 0 0,-50 0-1,24 0 1,1 0 0,-25 0-16,49 0 15,0 0 1,-24 0-1,0 0 1,-1 0 0,1 0-1,-1 0 1,1 0 0,0 0-16,-26 0 15,1 0-15</inkml:trace>
  <inkml:trace contextRef="#ctx0" brushRef="#br0" timeOffset="34606.33">17115 5804 0,'-49'0'62,"24"0"-31,-25 0-15,1 0 0,24 0-16,-25 0 15,25 0-15,1 0 16,-26 0-16,25 0 15,0 0-15,1 0 16,-26 0-16,0-25 16,1 25-16,-26 0 15,51 0-15,-26 0 16,-25 0-16,26 0 16,-1 0-16,1 0 0,-1 0 15,-24 0 1,-1 0-16,26 0 15,-26 0-15,26 0 16,-26 0-16,26 0 16,-1 0-16,25 0 15,0 0-15,-24 0 16,24 0-16,0 0 16,0 0-16,-24 0 0,24 0 15,0 0-15,-25 0 16,-24 0-1,49 0 17</inkml:trace>
  <inkml:trace contextRef="#ctx0" brushRef="#br0" timeOffset="35387.69">14412 5854 0,'0'0'0,"0"-50"78,0 1-63,24-1 1,-24 25 0,25-24-16,-25 24 15,75-25-15,-75 25 16,24 25-16,-24-49 16,25 49-16,-25-25 0,25 25 31,-25-25-31,50 25 31,-26 0 32,-24 25-48,50 25 1,-50 24-1,25-24 1,-25-1 0,0-24-1,0 25-15,0-1 32,0-24-32,0 0 15,0 25 16,0-26 1,49-48 15,-49-26-32</inkml:trace>
  <inkml:trace contextRef="#ctx0" brushRef="#br0" timeOffset="35748.98">14759 5705 0,'-25'0'0,"-25"0"32,26 0-1,-1 0-15,0 0-16,-49 0 31,24 0-31,25 0 31,0-50-15,75 50 31</inkml:trace>
  <inkml:trace contextRef="#ctx0" brushRef="#br0" timeOffset="36916">17016 6648 0,'-25'0'94,"-24"0"-79,-1 0 1,0 0-16,26 0 0,-1 0 16,-25 24-1,25-24-15,-24 0 16,-1 0-16,1 0 16,-26 0-16,26 0 0,-1 0 15,25 0-15,0 0 16,-49 0-16,24 0 15,1 0-15,-1 0 16,-24 0-16,-1 0 16,1 0-16,-1 0 15,1 0-15,24 0 16,26 0-16,-26 0 16,0 0-16</inkml:trace>
  <inkml:trace contextRef="#ctx0" brushRef="#br0" timeOffset="37439">14808 6325 0,'0'0'0,"-24"0"15,24 25 48,0 0-63,0 0 15,0-1-15,0 26 0,0-25 16,0 0 0,0 24-16,0-24 15,0 0-15,0 0 0,0 24 16,0-24-16,0 25 31,0-26-31,0 26 31,0-75 47,0-49-62</inkml:trace>
  <inkml:trace contextRef="#ctx0" brushRef="#br0" timeOffset="38319.1">14784 6375 0,'0'0'16,"0"-50"0,24 50 46,26 0-46,-50-25-1,25 25-15,0 0 16,-1 0 0,26 0-1,-25 0 17,-25 50-32,0 0 15,25-50 1,-25 24-16,0 1 15,0 50 17,-50-26-17,0-49 1,50 25-16,-74-25 0,49 0 16,100 0 77,-75 25-77,24-25-16,26 0 16,0 0-1,-50 49-15,24-49 16,26 0-1,-50 25 1,0 0 15,0 0 1,-25-25-17,25 49 1,-49-49-16,24 0 15,25 25 1,-50-25-16,25 0 0,-24 0 31,24 25-15,0-25 0</inkml:trace>
  <inkml:trace contextRef="#ctx0" brushRef="#br0" timeOffset="44707.02">16197 8855 0,'0'-25'32,"-24"25"30,24-24-46,-25 24-1,0 0 1,-25-50 0,1 50-16,-26 0 15,26 0 1,24 0 0,0 0-1,-24 0 1,24 0-1,0 25 1,-49-25 0,74 25-16,-50-25 15,0 49 1,1-49 0,49 25-16,-50-25 15,1 25 1,-26-25-16,75 49 15,-25-49 1,0 25 0,-24 0-1,49 25-15,-25-50 16,25 25 0,-25-25-16,25 24 15,-49 51-15,49-26 16,-25-49-1,25 50 1,-50 0-16,50-1 16,0 1-1,-25-50 1,25 49-16,0 1 16,0-25-16,0 0 15,0 24-15,0-24 16,0 0-16,0 0 0,-24 24 15,24-24 1,0 0-16,0 49 0,0-49 16,0 0-1,0 0-15,0 24 0,0-24 16,0 0-16,0 25 16,0-1-1,0-24-15,0 25 16,0 24-1,0-49 1,24 24-16,-24-24 16,75 25-16,-50 24 31,24-24-15,-24-25-1,25 49-15,-26-24 16,26-1-1,25 1 1,-51-50 0,-24 49-16,50-49 15,0 25-15,-1 25 16,-24-50 0,25 25-1,24-25 1,-24 0-16,-50 24 15,74-24-15,-49 0 16,0 0-16,-1 0 16,51 50-1,-26-50 1,-24 0-16,25 0 16,-1 0-1,26 0 1,-50 0-1,24 0 1,-24 0-16,0 0 31,25-50-15,-1 50 0,-49-24-1,25 24-15,-25-25 31,50 25-15,-50-50 0,24 50-16,1-25 31,-25 1-15,50 24-16,-50-50 15,25 25 16,-25 0-15,0-24 0,24 24-1,-24 0 1,0-24 0,0 24 15,0 0-16,0 0 1,0-24 0,0 24-1,0 0 1,0-25 0,0 26 15,0-26-16,0 25 1,0-24 0,-24 49-1,24-25-15,0-25 16,0 25 0,0-24-1,0 24 1,0 0-1,-25 25 1,25-25-16,0-24 16,0 24-1,-50-25 1,50 1-16,0-1 16,0 0-1,0 26 1,-25-26-1,25 0 1,0 26 0,0-1-16,0-25 15,0 1 1,0-1 0,0 0-16,0 1 31,-49 24-31,49-25 15,0 26-15,0-26 16,-25 50 0,25-50-16,0 26 31,-25 24-31,25-50 16,-49 50-16,49-25 15,-25 25 1,-25-50-16,25 50 15,-24 0 1,24 0-16,0-24 16,-25 24-16,26 0 15</inkml:trace>
  <inkml:trace contextRef="#ctx0" brushRef="#br0" timeOffset="48217.52">19273 9029 0,'0'-25'31,"0"0"-15,0-24 15,-49 49-31,49-25 16,-25 25-1,-25-50-15,25 50 16,-24-74-16,24 74 15,-25-25-15,26 25 16,-26-25-16,0 25 16,1 0-16,24-74 15,0 74-15,-24 0 16,24-25-16,0 25 16,-49-50-1,49 50-15,0 0 16,-25-24-16,25 24 15,1 0-15,-1 0 0,-25 0 16,25-25 0,1 25-16,-26 0 15,25 0-15,0 0 16,-24-50-16,24 50 0,0 0 16,0 0-16,-24 0 15,24 0-15,0 0 16,-24 0-16,24 0 15,-25 0 1,1 0 0,-1 0-1,0 0-15,-24 0 32,0 0-32,49 0 15,0 25 1,-25-25-1,25 25 1,1 0 15,-26 24-15,25-49 15,25 25-31,-25-25 16,25 25-16,-49-25 15,49 49 1,0-24 15,-25-25-31,25 25 0,0 0 32,-25-25-32,25 74 15,-49-49 1,49 0-1,0 24 1,0-24 0,-25-25-16,25 25 15,0 0 1,0 25 0,0-1-1,0 1 16,0-25-15,0 24 0,0-24 15,0 0-15,0 0 15,0 24-16,0-24 17,0 0-32,0 0 31,-25-25-15,25 49-16,0-24 31,0 0-16,0 24 1,0-24 0,0 0-1,-50 25 1,50-26 0,0 1-1,0 0 1,0 25-1,0-26 17,-24-24-32,24 25 15,0 25 1,0-25 15,0-1-15,0 1-16,0 50 31,-25-50-15,25-1-1,0 26 1,0-25 0,0 0-1,0-1 1,0 26-1,0 0 17,0-26-17,-50 1 1,50 25 0,0 24-1,0-24 1,0-1-1,0 1 1,0 0 0,0-1-1,0-24 1,0 0 0,25 24-1,-25-24-15,25-25 16,-25 25-1,25-25-15,-25 25 16,49-25-16,-49 49 16,75-49-16,-75 25 0,49-25 15,-24 25 1,0-25-16,24 74 0,1-74 16,-25 25-1,49-25-15,1 0 0,-1 50 16,1-50-16,-26 0 15,26 50-15,-26-50 16,26 0-16,-26 0 16,26 0-16,-26 0 15,1 0-15,-1 0 16,1 0-16,0 0 16,-1 0-16,1 0 15,-25 0-15,-1-50 16,26 50-16,-25-25 0,0 25 15,24-50-15,26 26 16,-1 24 0,-74-50-1,75 50-15,-51-50 16,26 50-16,-25-24 16,0 24-16,24-50 15,-24 50-15,25-74 16,-26 74-16,-24-50 15,50 50-15,-50-50 16,25 50-16,-25-24 16,0-26-1,49 50-15,-49-50 0,0 1 32,0 24-32,25-25 0,-25 26 15,0-1-15,50-25 16,-50 25-16,0 1 15,0-1-15,0-25 16,0-24 0,25 49-16,-25 0 15,0-24 1,0-1-16,0 25 16,0 0-16,0-24 0,0 24 15,0 0 1,0-49-16,0 24 15,0 25-15,0 0 16,0 1-16,0-26 16,0 25-16,0 0 15,0-24 1,0-1-16,0 1 16,0-1-1,0 25 1,0-24-16,0-1 15,0 0 1,0 1 0,0 24-1,-50-25 1,50 26 0,0-1-1,-25 25-15,25-25 16,-25 25-1,25-50 1,-49 50-16,24-25 16,0 25-1</inkml:trace>
  <inkml:trace contextRef="#ctx0" brushRef="#br0" timeOffset="49228.98">17165 8483 0,'-25'0'47,"0"0"-47,-24 0 31,-1 0-31,25 0 15,-49 0 1,-1 0 0,51 0-16,-26-25 15,0 25 1,26 0 0,-26 0-1,50-24 1,-25 24-16,0 0 15,25-50 48</inkml:trace>
  <inkml:trace contextRef="#ctx0" brushRef="#br0" timeOffset="49678.93">16892 8210 0,'0'50'78,"0"0"-62,0-26-16,0 26 15,0-25-15,0 0 0,0-1 16,0 51 0,0-50-16,0-1 0,0 1 15,0 25 1,0-25-16,0-1 0,0 26 16,0 0-1,0-26 16</inkml:trace>
  <inkml:trace contextRef="#ctx0" brushRef="#br0" timeOffset="51466.31">20737 11708 0,'0'0'0,"25"0"63,-1 49-32,26-24-15,-25 50-1,-25-51-15,49 26 16,-49-25-16,25 24 16,-25-24-16,25 0 15,-25 25-15,50 24 16,-50-24-16,24-25 16,-24 24-16,75 26 15,-75-26-15,49 26 0,-49-1 16,50 25-1,-50-24-15,0 24 0,50 0 16,-50-25 0,0 1-16,0-1 0,0 1 15,0-26 1,0 26-16,24-26 0,-24 26 16,0-1-16,0 1 15,0-1-15,0 0 16,0 1-16,0-1 15,-49 25-15,49-24 16,0-1-16,-25 1 16,25 24-16,-50 0 15,50 0-15,-24-24 16,24-1-16,-75 1 0,75-26 16,-49 1-1,49-25-15,-50 49 0,50-49 16,-74 24-1,49 1-15,25-25 16,-50-25-16,50 49 0,-49-24 16,-1-25-16,25 50 15,-25-25 1,50 24 0,-24-49-16,24 25 15,-25-25 1,25 25-1</inkml:trace>
  <inkml:trace contextRef="#ctx0" brushRef="#br0" timeOffset="53841.51">20762 11509 0,'24'0'78,"26"0"-78,-25 0 16,0 0 0,24 0-16,50 0 15,-74 0 1,0 0-16,0 0 16,24 0-16,-24 0 0,0 0 15,25 0-15,24 50 16,-24-50-1,-1 0-15,-24 25 0,25-25 16,24 0 0,25 49-16,-24-49 0,-1 0 15,1 50-15,-1-50 16,0 25-16,26-25 16,24 49-16,-50-49 15,0 50-15,1-50 16,-1 25-16,1-25 15,24 49-15,0-49 16,25 50-16,-25-50 16,25 50-16,-24-50 0,-1 74 15,25-24 1,-25-50-16,25 99 0,-25-49 16,25-50-1,-49 49-15,-1 1 0,25-1 16,-24-24-16,-26 25 15,1-1-15,24 1 16,-49-25-16,25 0 16,-25 24-16,-1-24 15,26 25-15,-25-1 16,24 1-16,-24-1 16,25 26-16,-25-26 0,-25 1 15,74 0-15,-74-1 16,50 1-16,-50 0 15,25-1-15,-25 1 16,49 24-16,-49-24 16,0-1-16,0 1 15,25 0-15,-25-1 16,0 26-16,0-1 16,0-24-16,0-1 15,0 1-15,0-1 16,-50 1-16,50 24 0,-24-24 15,24 0 1,-50-1-16,50 1 16,-75 24-16,75-24 15,-74-25-15,49 49 0,-24-49 16,24 25 0,-25-1-16,25-24 0,-24 25 15,24-50-15,0 74 16,-24-49-16,-1-25 15,0 74-15,26-74 16,-1 50-16,-25-50 16,1 49-16,24-49 0,-25 50 15,25-50 1,-24 50-16,-1-50 0,-24 24 16,24-24-1,-24 50-15,24-50 16,0 25-16,1-25 0,-26 49 15,26-49-15,-1 25 16,1-25-16,-1 0 16,-24 50-16,24-50 15,0 0-15,1 25 16,-1-25-16,1 0 16,24 49-16,0-49 15,-25 0-15,1 25 16,24-25-16,-25 0 15,26 0-15,-51 0 0,50 50 16,-24-50 0,-1 0-16,0 0 15,1 0-15,24 0 16,-25 25-16,26-25 0,-26 0 16,0 0-16,26 0 15,-26 0-15,0 0 16,26 49-16,-1-49 0,-25 0 15,25 0 1,1 0-16,-1 0 16,-25 0-16,25 0 15,1 0-15,-26 0 16,25 0-16,-49 0 16,49 0-16,0 0 15,-25-25-15,26 25 16,-1 0-16,-25 0 15,25 0-15,1-24 16,-26 24-16,25 0 16,0 0-16,-24 0 15,-1-50 1,1 50 0,-1-25-1,0 25 1,1-49-1,24 49 1,0 0 0,-24 0-1,-1 0 1,25 0-16,-24 0 16,24 0-1,-25 0 1,-24 0-1,49 0 1,25-25-16,0 0 16,25 25-1</inkml:trace>
  <inkml:trace contextRef="#ctx0" brushRef="#br0" timeOffset="54997.28">25177 13791 0,'49'0'63,"-24"0"-48,0 0 1,25 0-1,-1 0-15,-24 0 16,0 0-16,0 0 16,49 0-16,-24 0 15,-1 0-15,1 0 16,-1 0-16,1 0 0,0 0 16,49 0-1,50 0-15,-50 0 0,-25 0 16,26 0-1,-1 0-15,0 0 16,0 0-16,-24 0 16,-1 0-16,-24 0 0,-1 0 15,26 0 1,-26 0-16,1 0 0,0 0 16,-26 0-16,26 0 15,24-24 1,-49 24-1,-50 0 32,1 0-31,-76 0 0,51 0-16</inkml:trace>
  <inkml:trace contextRef="#ctx0" brushRef="#br0" timeOffset="56933.94">14932 11981 0,'0'49'110,"0"-24"-110,0 25 15,0-1-15,0 26 0,0-26 16,0 1-1,0 0-15,0 24 16,0 0-16,0 1 16,0-26-16,0 1 15,0 0-15,0-1 0,0 1 16,0-1 0,0-24-16,0 0 0,0 0 15,0 49 1,0-49-1,0 0 1,0 0 0,0 24-1,0-74 63</inkml:trace>
  <inkml:trace contextRef="#ctx0" brushRef="#br0" timeOffset="58576.57">14908 11857 0,'24'0'15,"-24"-25"1,50 25 0,-25 0-1,-25-50 1,49 50 0,-24 0-1,25 0 1,-1 0-1,1 0-15,-25 0 16,0 0-16,24 0 16,-24 0-16,0 0 15,25 0-15,-1 0 16,-24 0-16,0 0 16,0 0-16,49 0 15,-24 0-15,-26 0 16,1 0-1,25 0-15,-25 0 0,-1 0 16,51 0 0,-50 25-16,49-25 15,-24 50 1,-26-50-16,26 49 16,-25-49-16,0 25 15,49-25-15,-24 25 16,-26-25-16,1 49 15,50-49-15,-50 50 16,-1-50-16,-24 50 16,75-50-16,-75 74 15,49-24-15,-49-25 0,25-1 16,-25 26-16,50-25 16,-50 24-1,25-49-15,-25 75 16,0-26-16,0-24 15,0 0-15,0 0 16,0 24-16,0-24 16,0 25-1,0-1 1,0-24 0,0 25-1,-25-25 1,0 24-16,0-24 15,-24-25 1,49 25-16,-50-25 16,25 49-16,-24-24 15,-26-25 1,75 25 0,-50-25-16,26 0 0,-1 50 15,-25-50 1,25 0-16,-49 24 15,49-24 1,-24 0-16,24 50 0,0-50 16,-25 0-1,26 0-15,-1 0 0,-25 25 16,25-25 0,1 0-16,-26 0 0,25 0 15,0 0-15,-24 0 16,-1 0-1,1 0 1,-1 0 0,25 0-16,0 0 0,-24 0 15,24 0 1,-25 0 0,50 50-16,-49-50 0,-1 0 15,0 0 1,-24 0-1,49 0 1,-24 0 0,-1 0-1,0 0 1,1 0 0,24 0-16,-25 0 15,1 0 1,24 0-1,25-25 17,25 25-32</inkml:trace>
  <inkml:trace contextRef="#ctx0" brushRef="#br0" timeOffset="60906.05">16743 12502 0,'50'0'31,"-1"0"-16,-24 0 1,25 0 0,-1 0-1,26 0 1,-26 0 0,-24 0-16,0 0 15,0 0-15,24 0 16,-24 0-16,0 0 15,25 0-15,-1 0 16,26 0 0,-26-50-1,-24 50 1,0 0 0,49 0-1,-74-25-15,50 25 16,-25 0-1,0 0 1,24 0 0,26 0-1,-1 0 1,-24 0 0,24 0-16,0 0 0,1 0 15,24 0-15,0-49 16,50 49-1,-50 0-15,1 0 16,-1-50-16,0 50 0,25 0 16,-25 0-16,0-25 15,1 25-15,-1 0 16,-25 0-16,1 0 16,-1 0-16,25-49 15,-24 49-15,-1 0 16,1 0-16,-1 0 0,-24 0 15,-1 0-15,-24 0 16,0 0-16,24 0 16,-24 0-1,0 0 1,25 0 0,-26 0 15,1 0-16,0 0 1,25 0 0,-26 0-1,1 0 1,50 49 0,-26-49-16,-24 0 15,50 0-15,-26 25 16,1-25-1,-25 0 17,-1 0-17,-24 50-15,25-50 32,25 0-17,-25 0 32,-1 0-16,-48 0 16,-26 0-31</inkml:trace>
  <inkml:trace contextRef="#ctx0" brushRef="#br0" timeOffset="63395.45">14908 12105 0,'-50'0'0,"25"0"31,0 0-15,1 0 15,-26 0-15,25 0-1,0 0 1,-24 0 0,-1 0-1,25 0-15,1 0 16,-26 0-16,25 0 15,0 0-15,-24 0 16,24 0-16,0 0 16,0 0-16,-24 0 15,24 0-15,0 0 0,-25 0 16,1 0 0,24 0-16,-25 0 0,26 0 15,-26 0-15,25 0 16,0 0-16,-24 0 15,24 0-15,-25 0 16,1 0 0,24 0-1,-25 0 1,26 0 15</inkml:trace>
  <inkml:trace contextRef="#ctx0" brushRef="#br0" timeOffset="63988.88">12675 11658 0,'0'50'78,"0"-1"-62,0 1-16,0 0 16,0-1-16,0 1 0,0-25 15,0 24 1,0-24-16,0 25 16,0-26-1,0 26 16,0-75 32</inkml:trace>
  <inkml:trace contextRef="#ctx0" brushRef="#br0" timeOffset="65011.78">12725 11708 0,'0'-25'47,"25"25"-1,24 0-30,1-25 0,-1 25-1,-24 0-15,25 0 16,-1 0 0,-24 0-1,-25 25 1,50-25-16,-50 25 15,25-25 1,-25 49 0,0-24 15,-50 0 0,0-25-15,26 50-16,-26-50 15,50 24-15,-50-24 16,1 0 31,74 0 15,-25 25-62,49-25 16,-24 0-16,0 0 16,0 0-16,24 0 15,-24 0-15,25 0 16,-50 50 0,24-50-1,-24 25 1,0-1 31,-24-24-32,-26 0 1,50 50-16,-74-50 16,24 0-1,0 25 1,26-25-16,-1 0 0,-50 0 31,51 0-31,-1 0 0,0 0 16,-25 0-1,100 0 32,0 0-47</inkml:trace>
  <inkml:trace contextRef="#ctx0" brushRef="#br0" timeOffset="66193.84">14908 12923 0,'-25'0'79,"0"0"-48,0 0-31,-49-49 15,24 49 1,1 0 0,-1 0-1,25 0 1,-49 0 0,-1 0-1,51 0-15,-1 0 16,-25 0-1,0 0-15,26-25 0,-1 25 16,-25 0-16,25 0 16,1 0-16,-1 0 15,-25 0 1,-24 0 0,49 0-16,0 0 31,-24 0-16,-1 0-15,25 0 32,0 0-32,-24 0 31,-1 0-15,25 0-1</inkml:trace>
  <inkml:trace contextRef="#ctx0" brushRef="#br0" timeOffset="66943.52">12626 13047 0,'0'-25'78,"0"1"-63,0-26 1,49 0-16,-49 26 16,50-26-16,-25 0 15,-25 26-15,49 24 16,-49-50-16,50 50 0,-50-50 16,25 1-1,-1 49 16,26 25 16,-50-1-31,25 26 0,-25-25-1,0 49 1,0-49-1,0 0-15,0 49 16,0 1 0,0-26-1,0-24 1,-25-25 0</inkml:trace>
  <inkml:trace contextRef="#ctx0" brushRef="#br0" timeOffset="67276.11">12898 12923 0,'-24'0'32,"24"-25"-32,-25 25 46,-25 0-30,1 0 0,24 0-1,0 0-15,-25 0 16,75 0 31</inkml:trace>
  <inkml:trace contextRef="#ctx0" brushRef="#br0" timeOffset="68593.32">15180 14263 0,'0'24'78,"0"1"-78,0 50 16,0-1 0,0-49-16,25 25 15,-25-1 1,0-24-16,0 25 0,50-1 15,-50 26 1,0-26-16,0 1 16,0-1-16,0-24 0,0 25 15,0-25-15,0-1 16,0 1-16,25 25 16,-25-25-16,0-1 15,0 26 1,0 24-16,0-49 31,0 0-15,0 25 15,-25-50-15,25 25-1,0-75 63</inkml:trace>
  <inkml:trace contextRef="#ctx0" brushRef="#br0" timeOffset="70271.13">15131 14287 0,'0'-24'31,"25"24"-15,-1-25-1,1 25 1,-25-50-16,50 50 0,24 0 31,-74-25-31,50 25 16,0 0-1,-26 0-15,1 0 16,25-24-16,-25 24 16,-1 0-16,51 0 0,-50 0 15,24 0 1,1 0-16,-1-50 0,1 50 15,-25 0-15,0 0 16,-1 0-16,26 0 16,-25 0-16,0 0 15,24 0-15,-24 0 16,0 0-16,24 0 16,-24 0-16,0 0 15,25 50-15,-26-50 16,-24 24-16,50-24 0,-25 50 15,25-50-15,-26 50 16,1-50 0,25 49-16,-50-24 0,49-25 15,-49 50-15,50-1 16,0 1 0,-26 0-1,-24 24 1,50-74-16,-50 74 15,0-49-15,25 0 0,-25 25 16,0-26 0,0 1-16,0 0 0,0 25 15,0-26 1,0 26-16,0 0 16,0-1-1,0 1 16,0-25-31,0-1 32,-50-24-17,50 50-15,-25-50 16,1 0-16,24 25 16,-50-25-16,0 25 15,1-25-15,-1 49 16,1-49 15,-1 0-31,50 25 16,-50-25-16,1 0 15,24 0-15,-50 0 16,51 25 0,-26-25-16,0 0 15,1 0 1,24 0-1,-25 0 1,26 0 0,-1 0-1,-25 0 1,1 0 0,49 50-16,-50-50 15,25 0-15,0 0 0,-24 0 16,-1 0 15,1 0-31,24 0 16,0 0-1,-25 0 1,1 0 0,-1 0-1,25 0 1,0 0-1,-24 0 1,24 0 0,0 0 15</inkml:trace>
  <inkml:trace contextRef="#ctx0" brushRef="#br0" timeOffset="72906.98">16842 14883 0,'0'-50'31,"25"50"31,0 0-15,25 0-31,-1 0 0,1 0-1,-1 0 1,1 0-16,0 0 15,-26-25 1,1 25-16,25 0 16,24 0-16,-24 0 15,-1 0-15,1 0 16,0-49-16,-1 49 16,1 0-16,-25 0 15,0 0-15,-1 0 16,26 0-16,-25-25 0,0 25 15,24 0-15,-24 0 16,49 0-16,-24 0 16,0 0-1,24-50-15,0 50 0,26 0 16,24 0-16,-25 0 16,0 0-16,0 0 15,1 0-15,-1 0 16,50 0-16,-50 0 15,-25 0-15,1 0 16,-1 0-16,25 0 16,-24 0-16,-26 0 15,1 0-15,0 0 16,-26 0-16,26 25 16,-25-25-16,0 0 0,24 0 15,-24 0 1,0 0-16,24 0 15,1 0 1,-25 0 0,0 0-1,-1 0 17,26 0-17,-25 0-15,24 0 16,1 0 15,0 0-15,-1 0-16,-24 0 31,25 0-31,-1 0 16,1 0-1,-25 0-15,-1 0 16,1 0-16,50 0 15,-50 0 1,-1 0 0,1 0-1,25 0 1,-1 0 0,-24 0-1,0 0 1,25 0-1,-26 0 17,1 0-17,-25 25 17,25-25-1,-25 25 78,-25-25-93</inkml:trace>
  <inkml:trace contextRef="#ctx0" brushRef="#br0" timeOffset="76569.37">13866 12898 0,'0'-24'203,"0"-26"-156,0 75 94,0 0-126,0-1 1,0 1 0,0 50-1,0-51 17,0 1-32,0 0 15,0 25 1,0-26-16,0 1 15,0 25 17,0 0-17,49-50 1,-49 24 0,0 1-1,0 0 1,0 49-1,0 1 1,0-26 0,0 1-1,0 0 1,0-26-16,0 26 31,0-25-15,25-25-16,-25 25 15,0-1 1,0 26 0,0-25-1,0 0 1,0 24 0,0-24-1,0 0 1,-25 0-1,25 24 1,0-24-16,0 0 31,-24 24 1,24-24-17,0 0 16,0 25-15,-25-50 15,25 49-15,0-24 0,0 0-16,0 25 15,0-26 16,0 1-15,0 0 0,0 25 15,0-26 0,25-24 110,24 0-126,-24 0 1,0 0 0,24 0-16,1 0 31,-25 0-15,0 0-1,-1 0 1,26 0 15,-25 0 0</inkml:trace>
  <inkml:trace contextRef="#ctx0" brushRef="#br0" timeOffset="77067.5">14238 14263 0,'0'49'78,"0"1"-63,0 0 1,0-26-16,0 1 16,0 50-1,0-51-15,0 1 0,0 0 16,-50 25-16,50-26 15,0 26 1,0 0 0,0-26-1,0 1 32,25-25 0,-25-49-31</inkml:trace>
  <inkml:trace contextRef="#ctx0" brushRef="#br0" timeOffset="77899.14">14188 14263 0,'25'0'63,"0"0"-48,24 24 1,-24-24 0,-25 25-16,75-25 15,-75 25-15,25-25 16,-25 50-16,24-50 15,-24 25-15,25-25 16,-25 24 0,50-24-16,-25 0 15,-25 50-15,24-50 16,-24 25 0,25-25-1,-25 25 16,50-25-15,-50 24 15,-25-24-15,25 50-16,-25-50 16,0 25-1,1-25 1,24 25-16,-50-25 15,50 49-15,-25-49 16,0 25 0,-24 25-1,24-50 1,25 24 0,-50-24-1,50 25 1,-49-25-1,49 25 1</inkml:trace>
  <inkml:trace contextRef="#ctx0" brushRef="#br0" timeOffset="79018.92">14709 14486 0,'-25'0'109,"-24"0"-93,49 50 0,0-26-1,0 1 1,0 0 0,0 25 15,25-50-16,-1 0 1,1 0 0,25 0-1,-25-25 17,-1 25 14,-24-25-46,50 0 47,-50-24-31,0 24 15,-25 0-15,0 25 15,1 0-15,-26 0-1,25 0 17</inkml:trace>
  <inkml:trace contextRef="#ctx0" brushRef="#br0" timeOffset="79925.13">14957 14585 0,'25'0'110,"25"0"-79,-26 0-16,1 0 1,25 0 15,-25 0 1,-1 0-17,1 0 1,-50 0 171,1 0-171,-26 0 0,0 0-1,1 0 1,-1 0-1,25 0 1,-24 0 0,24 0-1</inkml:trace>
  <inkml:trace contextRef="#ctx0" brushRef="#br0" timeOffset="81210.21">15180 15180 0,'-49'0'62,"24"0"-31,0 0-15,-24 0 0,-1 0-1,25 0-15,-24 0 16,24 0-1,-25 0-15,1 0 16,24 0-16,-25 0 16,1 0-16,-1 0 0,-24 0 15,49 0 1,0 0-16,-25 0 16,26 0-16,-1 0 15,0 0-15,-25 0 0,25-24 16,1 24-1,-26 0-15,25 0 0,0 0 16,-24 0-16,-1 0 16,1 0-16,-1 0 15,0 0-15,1 0 16,-1 0-16,1 0 16,-26-50-16,26 50 15,-1 0-15,0 0 16,1 0-16,-1 0 0,-24 0 15,24 0 1,25-25-16,1 25 0,-26 0 16,25 0-16,0 0 15,-24 0 1,-1 0 0,25 0-1,0 0 16,25-49 16</inkml:trace>
  <inkml:trace contextRef="#ctx0" brushRef="#br0" timeOffset="81890.25">12229 14734 0,'-50'0'32,"25"0"-1,0 0-16,1 0 1,-26 0-16,25 0 16,-24 50-16,24-50 15,25 49-15,-50-49 16,50 50-16,-25-1 16,25 1-1,0-25-15,0 0 0,25 24 16,-25-24-16,75 25 15,-26-1-15,-24-24 16,0-25-16,24 50 16,-24-50-16,-25 49 15,50-49-15,0 0 16,-1 0 0,-49 25-16,75-25 15,-51 0 1,1 0 31</inkml:trace>
  <inkml:trace contextRef="#ctx0" brushRef="#br0" timeOffset="83979.06">27583 12129 0,'-75'-24'172,"51"24"-157,-1 0 1,0 0-16,25-25 16,-74 25-16,24 0 15,25 0 1,0 0 31,25 49-16,0 1-15,0 0-16,0-25 15,0-1-15,0 26 0,0-25 16,0 0-16,0-1 15,0 26-15,0-25 16,0 0-16,0 24 16,25-49-16,-25 50 15,50-1 1,-50-24 0,25 25-16,-25-25 31,0-1 0,49-24-31</inkml:trace>
  <inkml:trace contextRef="#ctx0" brushRef="#br0" timeOffset="84286.09">27583 12452 0,'-25'0'0,"0"0"16,-24 0 0,-26 0-1,26 0-15,24 0 16,-25 0-16,25 0 16,1 0-16,-1 0 15,-25 0 1</inkml:trace>
  <inkml:trace contextRef="#ctx0" brushRef="#br0" timeOffset="85075.87">27806 12750 0,'50'0'62,"-1"0"-46,-24 0 0,0 0-1,0 0 1,-25 49 31,0-24-32,-25 25-15,-50-26 32,51 1-17,-1 25 1,25-25 0,0-1 30,25-24-46,24 0 16,1 0 0,-25 0-1,24 0 1,1 0 0,-25 0 46</inkml:trace>
  <inkml:trace contextRef="#ctx0" brushRef="#br0" timeOffset="86169.03">24259 4911 0</inkml:trace>
  <inkml:trace contextRef="#ctx0" brushRef="#br0" timeOffset="86401.11">24259 4911 0,'0'50'31,"0"-25"-15,0 0-16,0 49 15,25-24 1,-25-26 0,0 1-1,49-25 1</inkml:trace>
  <inkml:trace contextRef="#ctx0" brushRef="#br0" timeOffset="97586.12">2505 12129 0,'0'25'78,"0"25"-63,0 24 1,0-49 0,0 25-16,0-25 15,0 49-15,0-24 16,0-1-16,0-24 0,0 25 15,0-1 1,0 26-16,0-51 16,0 1-16,0 25 15,0 24 1,-25-74-16,25 50 16,0-25-16,0-1 31</inkml:trace>
  <inkml:trace contextRef="#ctx0" brushRef="#br0" timeOffset="98785.87">2555 12179 0,'0'-50'15,"0"26"63,49 24-62,-24 0-16,0 0 0,25 0 16,-25 0-16,-1 0 15,1 0-15,25 0 16,-1 0-16,1 0 31,0 0-15,-1 0-1,-49 49-15,25-49 0,-25 25 16,50-25 0,-50 50-16,24-50 0,-24 25 15,25-25-15,-25 49 16,50-49-16,-50 75 15,25-75-15,-25 49 16,0 1 0,0-1-1,0 1 1,0 0 0,0-1-1,0 1 1,0-25-16,0-1 31,-25 26-15,0-25 15,0-25 0,-24 25-31,24-25 31,0 0-31,25 49 16,-50-49 0,1 0-16,24 0 31,0 0-15,-24 0-16,-1 25 15,0-25 1,26 0-1,-1 0 1,-25 0 15,25 0-15,0 0 15,-24 0-15</inkml:trace>
  <inkml:trace contextRef="#ctx0" brushRef="#br0" timeOffset="102025.17">2505 12824 0,'-25'0'16,"1"0"-1,-1 0 17,0 0-17,-25 0 1,26 0 15,-1 0 0,-25 0-31,25 0 16,1 0 15,-1 0 0,-25 0-15,1 0 0,24 0-1</inkml:trace>
  <inkml:trace contextRef="#ctx0" brushRef="#br0" timeOffset="104898.92">3249 12551 0,'50'0'141,"0"0"-125,-26 0-16,51 0 15,-50 0 1,24 0-16,-24 0 0,0 0 16,24 0-16,-24 0 15,25 25-15,-25-25 16,24 0-16,1 0 0,-25 0 15,24 0 1,-24 0-16,25 50 16,-1-50-1,-24 0 1,25 0 0,-25 0-1,-1 0 1</inkml:trace>
  <inkml:trace contextRef="#ctx0" brushRef="#br0" timeOffset="106965.96">4142 12254 0,'25'0'125,"25"49"-93,-25-24-32,24 0 15,-24 49 1,25-24-1,-26 24 1,-24-49 0,50 25-16,-50-26 15,25 26-15,-25 0 16,49-1-16,-49 1 16,25-25-16,-25 49 0,25-24 15,-25-1-15,0 1 16,50-1-16,-50 1 15,0 25-15,0-51 16,0 1-16,0 0 16,0 25-16,0-26 15,0 1-15,0 0 16,0 25-16,0-26 16,0 1-16,0 25 15,-25-1-15,25 1 16,-25-25-16,25 49 15,-25-24-15,25-25 0,-74 24 16,74 26 0,-50-26-16,50-24 0,-25-25 15,25 50 1,-49-1 0,24-24-16,0-25 31,25 25-16,-49-25-15,24 0 16,25 49 0,-25-49-16</inkml:trace>
  <inkml:trace contextRef="#ctx0" brushRef="#br0" timeOffset="108676.13">4266 12328 0,'50'0'15,"0"-25"1,-26 25-1,1 0 1,25 0 15,-1 0-15,1 0 0,0 0-1,-26 0-15,1 0 16,25 0-16,-25 0 15,-1 0-15,26 0 0,-25 0 16,0 0-16,24 0 16,1 0-16,49 50 15,-24-50-15,-26 0 16,1 25-16,-1-25 16,1 74-16,0-49 0,-26 24 15,26-24 1,-50 0-16,50 25 0,-50-26 15,74 26 1,-24-25-16,-26 24 16,-24-24-16,50 25 15,-50-25-15,50 24 0,-50-24 16,24 25 0,-24-26-16,50 1 0,-50 25 15,0-25-15,0-1 16,0 1-16,0 25 15,25 0-15,-25-1 16,0 26 0,0-51-16,0 26 15,0-25-15,-50 49 16,50-49 0,0 25-16,-25-26 0,25 26 31,-49-50-31,49 50 15,-50-26-15,1 26 16,-1-50 0,50 25-1,-50-25-15,-24 0 16,49 25 0,-24-25-1,-1 0 1,0 49-16,1-49 15,24 0 1,0 0-16,-24 25 16,24-25-16,0 0 15,-25 0-15,26 0 16,-26 0-16,50 25 16,-50-25-16,1 0 15,-26 0 1,26 0-1,-1 0 1,50 49 0,-50-49-16,26 0 15,-1 0 1,-25 25 0,25-25-1,1 0 1,24 25-1,-50-25-15,25 0 16,0 0 0,-24 0-1,49 50 1,-50-50-16,25 0 16,1 0 15</inkml:trace>
  <inkml:trace contextRef="#ctx0" brushRef="#br0" timeOffset="109595.91">5928 13271 0,'0'0'0,"50"0"31,-25 0 1,-25 24-32,49-24 0,-24 0 15,25 0 1,-25 0-16,24 0 0,1 0 15,-1 0 1,26 25-16,-26-25 0,1 0 16,0 0-1,-1 0-15,1 0 0,-1 0 16,1 0 0,-25 0-16,24 0 15,-24 0 1,25 0-1,-25 0 1</inkml:trace>
  <inkml:trace contextRef="#ctx0" brushRef="#br0" timeOffset="110499.2">3969 12626 0,'25'0'16,"-1"0"15,1 0 94,25 0-109,-50 24-16,25-24 16,24 0-1,1 0 1,-1 25-16,1-25 15,-25 0-15,49 0 16,-49 0 0,25 0-1,-26 0 17</inkml:trace>
  <inkml:trace contextRef="#ctx0" brushRef="#br0" timeOffset="118349.14">2084 12824 0,'-50'0'157,"25"0"-142,0 0 1,-24 0 31,24 0-32,0-25 17,0 25-1,-24-25 0,24 25 16,0 0 15</inkml:trace>
  <inkml:trace contextRef="#ctx0" brushRef="#br0" timeOffset="129995.76">2530 12278 0,'-25'0'110,"-24"-49"-95,24 49 1,-25 0 0,1 0-16,-1 0 31,-24 0-16,24 0 1,50-25-16,-50 25 0,1 0 16,-1 0-1,1 0 1,-1 0 0,0 0-1,50-25-15,-24 25 16,-1 0-1,0 0 1,25-25 47</inkml:trace>
  <inkml:trace contextRef="#ctx0" brushRef="#br0" timeOffset="130588.75">1389 11757 0,'0'25'78,"0"25"-62,0-25-16,0-1 15,0 26-15,0 24 16,25-24 0,-25-25-1,0 24 1,0-24 15,0 0 16,0-50-16</inkml:trace>
  <inkml:trace contextRef="#ctx0" brushRef="#br0" timeOffset="131682.85">1513 11807 0,'0'-25'156,"50"25"-140,-26 0 15,1 0 0,25 0-15,-25 0 15,0 0 16,-25 50-31,0-25-1,0-1 1,-50-24-1,50 50 1,-50-50-16,25 50 16,-24-26-1,74 26 126,-1-50-125,1 0-1,25 25 1,-25-25 15,-25 25-15,0 24 31,0-24-16,-50-25-16,25 0 1,25 25 0,-25-25-16,1 0 15,-26 0 1,50 50 15,0-100 16</inkml:trace>
  <inkml:trace contextRef="#ctx0" brushRef="#br0" timeOffset="132355.9">1563 11757 0,'-25'0'31,"-25"0"0,25 0-15,25 25-16,-24-25 15,-26 0 17,50 25 14,-25-25-30,0 50 15</inkml:trace>
  <inkml:trace contextRef="#ctx0" brushRef="#br0" timeOffset="132929.04">1513 12278 0,'-50'0'16,"26"0"-1,-26 0 1</inkml:trace>
  <inkml:trace contextRef="#ctx0" brushRef="#br0" timeOffset="135198.75">1935 12923 0,'0'25'281,"0"49"-281,0-24 31,0 0-31,0-1 16,0-24 0,0 25-1,0-1 1,0-24 15,0 0-15,-50-25 765,50 25-765</inkml:trace>
  <inkml:trace contextRef="#ctx0" brushRef="#br0" timeOffset="136526.85">1935 13345 0,'25'0'47,"-25"25"78,0 24-109,0-24-1,0 0 1,0 25-1,0-1 1,0-24 15,0 0 1,0 24-17,0-24 16,49-25 251,1 0-267,-25 0 1,-25 25 15,24-25-31,26 0 31,-50 25-31,50-25 16,-26 0 0,-24 49-1,25-49 1</inkml:trace>
  <inkml:trace contextRef="#ctx0" brushRef="#br0" timeOffset="137005.9">2257 13618 0,'0'25'63,"50"-25"-48,-50 24-15,0 26 16,0 0 0,0-1-1,0 1 1,0-25-1,0 24 1,0-24 15</inkml:trace>
  <inkml:trace contextRef="#ctx0" brushRef="#br0" timeOffset="137863.01">2257 13643 0,'25'0'110,"25"0"-95,-50 24-15,24-24 16,1 50 0,25-25-1,-50 0 1,49-25-16,-24 0 31,-25 49-31,25-49 16,25 0-1,-26 0 1,-24 25-16,25-25 31,-50 0 79,-24 25-110,-1-25 15,25 0 1,25 49-1,-49-49-15,24 0 16,-25 25 0,26-25-1,-1 0 1,-25 0 0,50 25-1,-25-25-15,50 0 94</inkml:trace>
  <inkml:trace contextRef="#ctx0" brushRef="#br0" timeOffset="138626.2">2778 13791 0,'-49'0'15,"24"0"17,25 25-17,0 0 16,0 0-15,49-25 47,-24 0-17,0 0-14,-25-25 30,0-25-31,-50 50 1,26 0-17,-1 0-15,0 0 16,-25 0-16,1 0 16</inkml:trace>
  <inkml:trace contextRef="#ctx0" brushRef="#br0" timeOffset="139906.03">1290 12923 0,'0'-25'141,"0"-24"-126,49-1-15,1 1 16,-25-1 0,24 0 15,-24 50 0,-25 75 47,0-50-62,25-25 0,-25 24-16,0 1 15,0 25 1,0-25 15,0-1 0,0 26 1,-25-50-17</inkml:trace>
  <inkml:trace contextRef="#ctx0" brushRef="#br0" timeOffset="140149.91">1513 12824 0,'-25'0'15,"0"0"1,-49 0 15,49 0-15,0 0 15</inkml:trace>
  <inkml:trace contextRef="#ctx0" brushRef="#br0" timeOffset="143457.31">2902 13717 0,'0'25'156,"0"24"32,25-24-172,-25 0 15,0 25-16,0-26 1,0 1 0,50-25-1,-50 50-15,0-1 32,0-24-32,0 0 31,0 25-16,0-1-15,0-24 16,0 0 15,0 0-15,0 24 31</inkml:trace>
  <inkml:trace contextRef="#ctx0" brushRef="#br0" timeOffset="145131.01">2902 13742 0,'50'0'78,"-25"-50"-47,-1 50-15,26-25 0,0 25-1,-26 0 1,26 0 0,-25 0-1,0 0 1,-1 0-16,26 0 15,-25 0 1,-25 50 0,25-50-1,-25 25-15,24-25 16,-24 25 0,50-25-1,-50 24-15,25-24 16,-25 50-1,25-25 1,-25 0 0,49-25 15,-49 49-31,0-24 16,0 0-1,0 24 1,0-24 15,0 0 0,0 0-15,-25-25 0,25 49-16,-24-24 15,24 0 16,-25-25-15,25 50 0,-50-50-1,25 24 1,1-24 0,-26 50 15,25-50-16,0 0 17,25 25-32,-24-25 15,-26 0 17,25 0-17,0-25 16,-24 25-15,24 0 31,25-25-16</inkml:trace>
  <inkml:trace contextRef="#ctx0" brushRef="#br0" timeOffset="146148.9">3547 13915 0,'25'0'31,"0"50"-15,-1-50 15,26 0-15,-25 0-1,0 0 1,0 0 0,49 0 15,-24 0-15,-1 0-1,-24 0-15,0 0 16,-25 25-1,74-25 1,-49 0 0,0 0-1,0 0 1,24 0 0,-24 0-1,25 0 1,-26 0-1,26 0 1,0 0 0,-26 0-1,26 0 1,-25 0 0,24 0-16</inkml:trace>
  <inkml:trace contextRef="#ctx0" brushRef="#br0" timeOffset="146956.07">2952 13841 0,'-25'0'78,"-25"0"-63,26 0 17</inkml:trace>
  <inkml:trace contextRef="#ctx0" brushRef="#br0" timeOffset="148197.2">2952 14238 0,'-50'0'156,"25"0"-125,1 0-15,-26 0 15,25 0-15,0 0-1,1 0 1,-51 0 15,25 0-15,26 0-1,-26 0 1,25 0 0,-24 0-1,24 0 17,0 0-32,25 25 15,-25-25-15,-24 0 16,24 0-1,25 24-15,-25-24 16,-25 0 0,26 0-1,-1 50 1,25-75 78</inkml:trace>
  <inkml:trace contextRef="#ctx0" brushRef="#br0" timeOffset="148832.19">1811 14213 0,'0'-25'31,"-25"25"1,0 0-1,0 0-15,-24 0-1,24 75 16,25-51-31,0 51 16,-50-50 0,50 24-1,0 26-15,25-75 16,-25 49 0,25-49-16,-25 25 15,50-25-15,-1 25 16,-24-25-1,25 0 1,-1 0 0,-24 0-16</inkml:trace>
  <inkml:trace contextRef="#ctx0" brushRef="#br0" timeOffset="150431.79">7144 12452 0,'-50'0'15,"25"0"16,1 0-15,-26 0 0,0 0-1,26 0 1,-1 0 0,25 25 30,0 24-14,0-24-1,0 0-31,0 25 16,0-1-1,0-24 1,0 25-1,0-26 1,0 26 0,-50-25-1,50 0 1,0 24 15</inkml:trace>
  <inkml:trace contextRef="#ctx0" brushRef="#br0" timeOffset="150779.13">6970 12750 0,'0'0'0,"-25"0"0,-24 0 16,24 0-1,-50 0 1,26 0 0,-1 0-1</inkml:trace>
  <inkml:trace contextRef="#ctx0" brushRef="#br0" timeOffset="151750.82">7317 12874 0,'50'-25'47,"-25"25"-31,0 0-16,-1 0 16,26 0 15,-25 0-16,-25 49 17,0-24-17,0 25 1,-50-1 0,25-24-1,-24 0 1,49 25 31,25-50-16,-1 0-15,26 0-1,-50 24 1,25-24-16,24 0 31</inkml:trace>
  <inkml:trace contextRef="#ctx0" brushRef="#br0" timeOffset="199842.11">30162 12675 0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A65B-26FD-2A6D-548A-E5BF0EBBCF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01541D-E8A0-ABA7-D8E0-4908851216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BA222-676F-79D8-2CFB-A39606057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5F82-F3D1-4507-8087-ADEEFC06231D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659D8-E94B-CFD1-C713-090B9B537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41358-C587-BC68-D3E4-F7BAF476E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5F8F8-D193-4003-8E63-67A03957C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644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1AB34-E409-E293-A9F8-D8AAFD015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01C64-3E09-3B1B-6919-93F403B26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C84366-0A1E-FAB1-87D2-48BC2001F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5F82-F3D1-4507-8087-ADEEFC06231D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F5DD4-B947-DEB3-DC63-15EF2F2AA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474EA-5EDD-0FB5-5791-C110B3B1D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5F8F8-D193-4003-8E63-67A03957C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813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324F5-AC28-039C-C5C9-B180A3DE7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40ED1-A45E-B726-6286-DFD07C5190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2E5DB5-5697-03AE-9485-A682E749C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5F82-F3D1-4507-8087-ADEEFC06231D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7ECF2-A93A-D865-2315-5FF9BB25D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F89A9-F296-BB0C-9652-24B592A08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5F8F8-D193-4003-8E63-67A03957C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398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99B05-006E-D57D-2E81-DFA5352B6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D79C8-0A6E-F0BC-6755-BDCF1AECC3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DC3347-D34E-CF78-D1C8-FB97DE560E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2F47CF-44F0-E133-566F-AB2F14523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5F82-F3D1-4507-8087-ADEEFC06231D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FFDB4-EE10-A279-F0BF-E106D21E9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768C4-1C7F-932C-B740-29FCE0ED3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5F8F8-D193-4003-8E63-67A03957C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733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3DD3D-8B95-15A9-8634-5FF7732CD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12C3A-5325-EA02-79D0-7F2481F52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23C6F0-B5FF-3D69-B0E3-2617370AD6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C36839-39FD-4644-B858-20D6BC208B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D8CF4C-5C58-6410-C5D3-42C65AACA4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E61CCC-D345-A13E-0A86-E32F6FAA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5F82-F3D1-4507-8087-ADEEFC06231D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142FDD-A827-7807-CAE0-8794E1B95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A267FA-6940-1997-3854-942ED8883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5F8F8-D193-4003-8E63-67A03957C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098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12144-A53E-5091-E684-4A1FA3AC8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BB0BB2-9126-081C-FEF8-BC1693902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5F82-F3D1-4507-8087-ADEEFC06231D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30C5DB-EE5B-0570-74D2-8E93BDA53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4CF04A-E674-1E11-3D0F-B026A15DF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5F8F8-D193-4003-8E63-67A03957C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786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71AD08-4488-77F0-0F79-4A7492FEF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5F82-F3D1-4507-8087-ADEEFC06231D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DF3FFD-1315-9B93-B361-2F5A677DC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B691E7-53BB-C2B9-8F7D-64AA18D61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5F8F8-D193-4003-8E63-67A03957C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071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436C4-6E35-4E3C-8D54-6BBD689E4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3D34D-2EFA-74BE-FD9C-4E20C0D6F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B39B6-7161-EA6E-8C11-4BF123A9C7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C9384E-5BB6-53BE-8463-97344EE02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5F82-F3D1-4507-8087-ADEEFC06231D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0A0731-EC88-7A86-C4DA-1D1E5DFE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BFCA1D-0DAC-EC53-C83A-7D96E58FE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5F8F8-D193-4003-8E63-67A03957C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552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7118B-D1CD-FC76-604C-E3117442A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1D077C-DCBB-B726-168C-63D2C6CC7F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51AB18-184C-CCC4-2CDA-C07881BDDB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A1F59F-E625-8ECC-CC62-F1311CB90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5F82-F3D1-4507-8087-ADEEFC06231D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97A3CA-B8D2-70F0-BC06-35336CCFD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E2E7B5-F9B4-54D9-B89B-B985CDD8B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5F8F8-D193-4003-8E63-67A03957C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603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313A0-515F-CF2A-D35C-82160A7D4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C1D8C0-F963-D16C-B09A-87141B3409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6B0D6-6D37-5F14-5386-FEE7F8305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5F82-F3D1-4507-8087-ADEEFC06231D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A4CCA-D5E9-C0D0-DD3A-29C990709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E9856-6D37-07D1-40DA-4E4427991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5F8F8-D193-4003-8E63-67A03957C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004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EC9A6D-7542-E49B-6E61-59A95BC12F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59CE52-4EB5-8966-6C42-888BDD93CF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7B506A-E8D8-AC26-EC8C-028FD3BE3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5F82-F3D1-4507-8087-ADEEFC06231D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FAC95-2E9B-B18B-611C-E968F6547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2B284-6746-979A-09FE-3AC52939A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5F8F8-D193-4003-8E63-67A03957C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945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2002F3-8D31-1215-FC4E-9ACC7F891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D42CEA-832A-C14F-B393-43AC614AB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DC172-28D5-ED2A-20F2-F5ACFBB3B0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C5F82-F3D1-4507-8087-ADEEFC06231D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4F17E1-2F41-54F9-2A15-D4435C87B5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854D68-505D-333D-B9C2-3A05AECCC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5F8F8-D193-4003-8E63-67A03957C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20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customXml" Target="../ink/ink6.xml"/><Relationship Id="rId17" Type="http://schemas.openxmlformats.org/officeDocument/2006/relationships/image" Target="../media/image8.png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4.png"/><Relationship Id="rId14" Type="http://schemas.openxmlformats.org/officeDocument/2006/relationships/customXml" Target="../ink/ink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.xml"/><Relationship Id="rId5" Type="http://schemas.openxmlformats.org/officeDocument/2006/relationships/image" Target="../media/image10.png"/><Relationship Id="rId4" Type="http://schemas.openxmlformats.org/officeDocument/2006/relationships/customXml" Target="../ink/ink1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customXml" Target="../ink/ink17.xml"/><Relationship Id="rId3" Type="http://schemas.openxmlformats.org/officeDocument/2006/relationships/customXml" Target="../ink/ink12.xml"/><Relationship Id="rId7" Type="http://schemas.openxmlformats.org/officeDocument/2006/relationships/customXml" Target="../ink/ink14.xml"/><Relationship Id="rId12" Type="http://schemas.openxmlformats.org/officeDocument/2006/relationships/image" Target="../media/image17.png"/><Relationship Id="rId2" Type="http://schemas.openxmlformats.org/officeDocument/2006/relationships/image" Target="../media/image12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customXml" Target="../ink/ink16.xml"/><Relationship Id="rId5" Type="http://schemas.openxmlformats.org/officeDocument/2006/relationships/customXml" Target="../ink/ink13.xml"/><Relationship Id="rId15" Type="http://schemas.openxmlformats.org/officeDocument/2006/relationships/customXml" Target="../ink/ink18.xml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customXml" Target="../ink/ink15.xml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2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FBA3236-06CF-1582-A9C5-81E4E5D5E3B9}"/>
              </a:ext>
            </a:extLst>
          </p:cNvPr>
          <p:cNvSpPr txBox="1"/>
          <p:nvPr/>
        </p:nvSpPr>
        <p:spPr>
          <a:xfrm>
            <a:off x="1368239" y="1150402"/>
            <a:ext cx="8165726" cy="3266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Convert  (253)</a:t>
            </a:r>
            <a:r>
              <a:rPr lang="en-US" sz="1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8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to    (                 </a:t>
            </a:r>
            <a:r>
              <a:rPr lang="ar-S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) </a:t>
            </a:r>
            <a:r>
              <a:rPr lang="en-US" sz="1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16</a:t>
            </a: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Convert (135)</a:t>
            </a:r>
            <a:r>
              <a:rPr lang="en-US" sz="1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8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to (                                  )</a:t>
            </a:r>
            <a:r>
              <a:rPr lang="en-US" sz="1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10</a:t>
            </a: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Convert (101101100110)</a:t>
            </a:r>
            <a:r>
              <a:rPr lang="en-US" sz="1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to (                        )</a:t>
            </a:r>
            <a:r>
              <a:rPr lang="en-US" sz="1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16</a:t>
            </a: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Convert     (397)</a:t>
            </a:r>
            <a:r>
              <a:rPr lang="en-US" sz="1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16		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to (                        )</a:t>
            </a:r>
            <a:r>
              <a:rPr lang="en-US" sz="1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8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167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F868EA-0997-BD4D-4CA1-0E57C187AD1F}"/>
              </a:ext>
            </a:extLst>
          </p:cNvPr>
          <p:cNvSpPr txBox="1"/>
          <p:nvPr/>
        </p:nvSpPr>
        <p:spPr>
          <a:xfrm>
            <a:off x="547968" y="413922"/>
            <a:ext cx="5973856" cy="4630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Convert  (253)</a:t>
            </a:r>
            <a:r>
              <a:rPr lang="en-US" sz="1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8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to    (                 </a:t>
            </a:r>
            <a:r>
              <a:rPr lang="ar-S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) </a:t>
            </a:r>
            <a:r>
              <a:rPr lang="en-US" sz="1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16</a:t>
            </a: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EED89F-E20B-87D2-A8DC-7577C6198714}"/>
              </a:ext>
            </a:extLst>
          </p:cNvPr>
          <p:cNvSpPr txBox="1"/>
          <p:nvPr/>
        </p:nvSpPr>
        <p:spPr>
          <a:xfrm>
            <a:off x="5698192" y="486313"/>
            <a:ext cx="6098240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Convert     (397)</a:t>
            </a:r>
            <a:r>
              <a:rPr lang="en-US" sz="1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16		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to (                        )</a:t>
            </a:r>
            <a:r>
              <a:rPr lang="en-US" sz="1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8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9721D6-46F0-751C-6745-F7A508268376}"/>
              </a:ext>
            </a:extLst>
          </p:cNvPr>
          <p:cNvCxnSpPr/>
          <p:nvPr/>
        </p:nvCxnSpPr>
        <p:spPr>
          <a:xfrm>
            <a:off x="5365376" y="645459"/>
            <a:ext cx="161365" cy="57986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1025BB1-23A5-99C2-70B3-E16B0F2884E0}"/>
                  </a:ext>
                </a:extLst>
              </p14:cNvPr>
              <p14:cNvContentPartPr/>
              <p14:nvPr/>
            </p14:nvContentPartPr>
            <p14:xfrm>
              <a:off x="2741400" y="1785960"/>
              <a:ext cx="1527480" cy="2145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1025BB1-23A5-99C2-70B3-E16B0F2884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25560" y="1722600"/>
                <a:ext cx="1558800" cy="34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E38ECD0-1975-36D2-7260-FF3F6131698C}"/>
                  </a:ext>
                </a:extLst>
              </p14:cNvPr>
              <p14:cNvContentPartPr/>
              <p14:nvPr/>
            </p14:nvContentPartPr>
            <p14:xfrm>
              <a:off x="1482480" y="1893240"/>
              <a:ext cx="1196640" cy="20556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E38ECD0-1975-36D2-7260-FF3F613169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66640" y="1829880"/>
                <a:ext cx="1227960" cy="33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8E1C84C-336A-4B95-9101-50B8ECBF589F}"/>
                  </a:ext>
                </a:extLst>
              </p14:cNvPr>
              <p14:cNvContentPartPr/>
              <p14:nvPr/>
            </p14:nvContentPartPr>
            <p14:xfrm>
              <a:off x="1580400" y="2089440"/>
              <a:ext cx="187920" cy="1836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8E1C84C-336A-4B95-9101-50B8ECBF589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64560" y="2026080"/>
                <a:ext cx="21924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110F390-2306-03B0-78F4-D2227E778CC3}"/>
                  </a:ext>
                </a:extLst>
              </p14:cNvPr>
              <p14:cNvContentPartPr/>
              <p14:nvPr/>
            </p14:nvContentPartPr>
            <p14:xfrm>
              <a:off x="11305080" y="2232360"/>
              <a:ext cx="294840" cy="13428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110F390-2306-03B0-78F4-D2227E778CC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289240" y="2169000"/>
                <a:ext cx="326160" cy="26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3E43A7E-56C0-1F4B-46CA-BACF02524733}"/>
                  </a:ext>
                </a:extLst>
              </p14:cNvPr>
              <p14:cNvContentPartPr/>
              <p14:nvPr/>
            </p14:nvContentPartPr>
            <p14:xfrm>
              <a:off x="8161560" y="2196720"/>
              <a:ext cx="1045440" cy="18792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3E43A7E-56C0-1F4B-46CA-BACF0252473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45720" y="2133360"/>
                <a:ext cx="1076760" cy="31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D4FAFC8-956D-3940-266E-DDF51B95CBD6}"/>
                  </a:ext>
                </a:extLst>
              </p14:cNvPr>
              <p14:cNvContentPartPr/>
              <p14:nvPr/>
            </p14:nvContentPartPr>
            <p14:xfrm>
              <a:off x="9483480" y="2241360"/>
              <a:ext cx="1714680" cy="18792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D4FAFC8-956D-3940-266E-DDF51B95CBD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467640" y="2178000"/>
                <a:ext cx="1746000" cy="31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3CB41BC0-D8B6-714C-4571-562078FDE3D8}"/>
                  </a:ext>
                </a:extLst>
              </p14:cNvPr>
              <p14:cNvContentPartPr/>
              <p14:nvPr/>
            </p14:nvContentPartPr>
            <p14:xfrm>
              <a:off x="7465320" y="2250360"/>
              <a:ext cx="562680" cy="11628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3CB41BC0-D8B6-714C-4571-562078FDE3D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449480" y="2187000"/>
                <a:ext cx="594000" cy="24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BF72CA4-1694-AF4A-96EC-80D7F6541267}"/>
                  </a:ext>
                </a:extLst>
              </p14:cNvPr>
              <p14:cNvContentPartPr/>
              <p14:nvPr/>
            </p14:nvContentPartPr>
            <p14:xfrm>
              <a:off x="758880" y="509040"/>
              <a:ext cx="11117880" cy="337572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BF72CA4-1694-AF4A-96EC-80D7F654126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49520" y="499680"/>
                <a:ext cx="11136600" cy="339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72012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80EF9CA-5AB4-C313-7D67-B884C7BE4B79}"/>
              </a:ext>
            </a:extLst>
          </p:cNvPr>
          <p:cNvSpPr txBox="1"/>
          <p:nvPr/>
        </p:nvSpPr>
        <p:spPr>
          <a:xfrm>
            <a:off x="1301003" y="561678"/>
            <a:ext cx="6098240" cy="463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Convert (135)</a:t>
            </a:r>
            <a:r>
              <a:rPr lang="en-US" sz="1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8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to (                                  )</a:t>
            </a:r>
            <a:r>
              <a:rPr lang="en-US" sz="1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10</a:t>
            </a: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28C84F-341F-AFDF-DABB-5825B52D9415}"/>
              </a:ext>
            </a:extLst>
          </p:cNvPr>
          <p:cNvSpPr txBox="1"/>
          <p:nvPr/>
        </p:nvSpPr>
        <p:spPr>
          <a:xfrm>
            <a:off x="6424333" y="561678"/>
            <a:ext cx="6098240" cy="463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Convert (101101100110)</a:t>
            </a:r>
            <a:r>
              <a:rPr lang="en-US" sz="1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to (                        )</a:t>
            </a:r>
            <a:r>
              <a:rPr lang="en-US" sz="1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16</a:t>
            </a: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7797177-DFFB-D4AA-83B7-9B5C4EF068A0}"/>
              </a:ext>
            </a:extLst>
          </p:cNvPr>
          <p:cNvCxnSpPr/>
          <p:nvPr/>
        </p:nvCxnSpPr>
        <p:spPr>
          <a:xfrm>
            <a:off x="6096000" y="793376"/>
            <a:ext cx="0" cy="56477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F552838F-7C9F-2FC1-2E28-0EBF6AF64020}"/>
                  </a:ext>
                </a:extLst>
              </p14:cNvPr>
              <p14:cNvContentPartPr/>
              <p14:nvPr/>
            </p14:nvContentPartPr>
            <p14:xfrm>
              <a:off x="10805040" y="1705680"/>
              <a:ext cx="750240" cy="14328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F552838F-7C9F-2FC1-2E28-0EBF6AF640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89200" y="1642320"/>
                <a:ext cx="781560" cy="27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BA7D7ED6-624E-8BAF-7438-D09F5E97A0C2}"/>
                  </a:ext>
                </a:extLst>
              </p14:cNvPr>
              <p14:cNvContentPartPr/>
              <p14:nvPr/>
            </p14:nvContentPartPr>
            <p14:xfrm>
              <a:off x="9072720" y="1776960"/>
              <a:ext cx="625320" cy="10764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BA7D7ED6-624E-8BAF-7438-D09F5E97A0C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056880" y="1713600"/>
                <a:ext cx="656640" cy="23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4FC617CD-6A9F-0757-0FE7-9572A5357238}"/>
                  </a:ext>
                </a:extLst>
              </p14:cNvPr>
              <p14:cNvContentPartPr/>
              <p14:nvPr/>
            </p14:nvContentPartPr>
            <p14:xfrm>
              <a:off x="491040" y="741240"/>
              <a:ext cx="11037600" cy="183096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4FC617CD-6A9F-0757-0FE7-9572A535723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1680" y="731880"/>
                <a:ext cx="11056320" cy="184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02030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A5BCCB-B9E9-75F3-80A9-D4BD0514E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73" y="298636"/>
            <a:ext cx="7816945" cy="4206128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6F635A8-A9AE-4C02-5277-3B07A51AC3FE}"/>
                  </a:ext>
                </a:extLst>
              </p14:cNvPr>
              <p14:cNvContentPartPr/>
              <p14:nvPr/>
            </p14:nvContentPartPr>
            <p14:xfrm>
              <a:off x="2714760" y="1044720"/>
              <a:ext cx="268200" cy="360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6F635A8-A9AE-4C02-5277-3B07A51AC3F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98920" y="981360"/>
                <a:ext cx="299520" cy="1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F2042EA-E7B9-001A-83FE-BDFE67EE5E30}"/>
                  </a:ext>
                </a:extLst>
              </p14:cNvPr>
              <p14:cNvContentPartPr/>
              <p14:nvPr/>
            </p14:nvContentPartPr>
            <p14:xfrm>
              <a:off x="7947360" y="1616400"/>
              <a:ext cx="169920" cy="6264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F2042EA-E7B9-001A-83FE-BDFE67EE5E3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31520" y="1553040"/>
                <a:ext cx="201240" cy="18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E184B47-82C6-990A-1C03-3D8FB1E8C2D4}"/>
                  </a:ext>
                </a:extLst>
              </p14:cNvPr>
              <p14:cNvContentPartPr/>
              <p14:nvPr/>
            </p14:nvContentPartPr>
            <p14:xfrm>
              <a:off x="8134920" y="1741320"/>
              <a:ext cx="259200" cy="2700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E184B47-82C6-990A-1C03-3D8FB1E8C2D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119080" y="1677960"/>
                <a:ext cx="29052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CA8B8CC-43C0-D6A6-79BC-510EB19B8608}"/>
                  </a:ext>
                </a:extLst>
              </p14:cNvPr>
              <p14:cNvContentPartPr/>
              <p14:nvPr/>
            </p14:nvContentPartPr>
            <p14:xfrm>
              <a:off x="4795200" y="2161080"/>
              <a:ext cx="161280" cy="2700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CA8B8CC-43C0-D6A6-79BC-510EB19B860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779360" y="2097720"/>
                <a:ext cx="19260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3080AFE-37BE-53DC-1644-48FD85116050}"/>
                  </a:ext>
                </a:extLst>
              </p14:cNvPr>
              <p14:cNvContentPartPr/>
              <p14:nvPr/>
            </p14:nvContentPartPr>
            <p14:xfrm>
              <a:off x="3911040" y="1089360"/>
              <a:ext cx="27360" cy="3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3080AFE-37BE-53DC-1644-48FD8511605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895200" y="1026000"/>
                <a:ext cx="58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69D8904-3F67-6AF2-E1BA-19BAFD115CA4}"/>
                  </a:ext>
                </a:extLst>
              </p14:cNvPr>
              <p14:cNvContentPartPr/>
              <p14:nvPr/>
            </p14:nvContentPartPr>
            <p14:xfrm>
              <a:off x="3964680" y="1044720"/>
              <a:ext cx="3027600" cy="7200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69D8904-3F67-6AF2-E1BA-19BAFD115CA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948840" y="981360"/>
                <a:ext cx="305892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29A284F-73D5-FD6C-A706-7CF28E61F4DE}"/>
                  </a:ext>
                </a:extLst>
              </p14:cNvPr>
              <p14:cNvContentPartPr/>
              <p14:nvPr/>
            </p14:nvContentPartPr>
            <p14:xfrm>
              <a:off x="1428840" y="1241280"/>
              <a:ext cx="1911240" cy="3600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29A284F-73D5-FD6C-A706-7CF28E61F4D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413000" y="1177920"/>
                <a:ext cx="1942560" cy="162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97155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88EB66-4836-93F3-F774-C2D71661D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742" y="433610"/>
            <a:ext cx="4337975" cy="170447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33CC8EE-D133-7194-1DA2-F57A222BFBCE}"/>
                  </a:ext>
                </a:extLst>
              </p14:cNvPr>
              <p14:cNvContentPartPr/>
              <p14:nvPr/>
            </p14:nvContentPartPr>
            <p14:xfrm>
              <a:off x="196560" y="660960"/>
              <a:ext cx="11278440" cy="56347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33CC8EE-D133-7194-1DA2-F57A222BFBC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7200" y="651600"/>
                <a:ext cx="11297160" cy="565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52723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BB18B53-0750-7A40-802F-6F093E9A32B8}"/>
                  </a:ext>
                </a:extLst>
              </p14:cNvPr>
              <p14:cNvContentPartPr/>
              <p14:nvPr/>
            </p14:nvContentPartPr>
            <p14:xfrm>
              <a:off x="901800" y="115920"/>
              <a:ext cx="9582120" cy="48938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BB18B53-0750-7A40-802F-6F093E9A32B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2440" y="106560"/>
                <a:ext cx="9600840" cy="4912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51532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E1EE7A-78CD-E158-F156-CDDB20725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510" y="278663"/>
            <a:ext cx="5277325" cy="226283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29E9A0D-A67C-EB72-7955-C2DC03216D6F}"/>
                  </a:ext>
                </a:extLst>
              </p14:cNvPr>
              <p14:cNvContentPartPr/>
              <p14:nvPr/>
            </p14:nvContentPartPr>
            <p14:xfrm>
              <a:off x="651960" y="857160"/>
              <a:ext cx="10055160" cy="53492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29E9A0D-A67C-EB72-7955-C2DC03216D6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2600" y="847800"/>
                <a:ext cx="10073880" cy="536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76228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0519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49AF62-F69E-19AC-4093-2D9D6D812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293" y="354874"/>
            <a:ext cx="8162365" cy="436504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1CAE775-66E7-5471-D285-EDCDC99FAB33}"/>
                  </a:ext>
                </a:extLst>
              </p14:cNvPr>
              <p14:cNvContentPartPr/>
              <p14:nvPr/>
            </p14:nvContentPartPr>
            <p14:xfrm>
              <a:off x="464400" y="303480"/>
              <a:ext cx="10394280" cy="53136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1CAE775-66E7-5471-D285-EDCDC99FAB3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5040" y="294120"/>
                <a:ext cx="10413000" cy="5332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7994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66</Words>
  <Application>Microsoft Office PowerPoint</Application>
  <PresentationFormat>Widescreen</PresentationFormat>
  <Paragraphs>12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Discovery PC</dc:creator>
  <cp:lastModifiedBy>Discovery PC</cp:lastModifiedBy>
  <cp:revision>1</cp:revision>
  <dcterms:created xsi:type="dcterms:W3CDTF">2025-09-15T05:38:52Z</dcterms:created>
  <dcterms:modified xsi:type="dcterms:W3CDTF">2025-09-15T13:53:51Z</dcterms:modified>
</cp:coreProperties>
</file>