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7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4D27BF9-DDBC-47B4-9025-03851B41006E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97FC5CB-486F-4DBE-8D3B-BF31DD6962A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78228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885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600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36840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693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1338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51186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68446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17699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74000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80324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868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09852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5620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95315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404854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0705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DBE44-308B-4C6B-8CC2-8F204622B1E5}" type="datetimeFigureOut">
              <a:rPr lang="ar-SA" smtClean="0"/>
              <a:t>22/02/47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5AB4622-B392-4F2C-B7C2-B11BD6FE032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181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tmp"/><Relationship Id="rId4" Type="http://schemas.openxmlformats.org/officeDocument/2006/relationships/image" Target="../media/image9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tmp"/><Relationship Id="rId5" Type="http://schemas.openxmlformats.org/officeDocument/2006/relationships/image" Target="../media/image28.tmp"/><Relationship Id="rId4" Type="http://schemas.openxmlformats.org/officeDocument/2006/relationships/image" Target="../media/image27.tm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7" Type="http://schemas.openxmlformats.org/officeDocument/2006/relationships/image" Target="../media/image36.tmp"/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tmp"/><Relationship Id="rId5" Type="http://schemas.openxmlformats.org/officeDocument/2006/relationships/image" Target="../media/image34.tmp"/><Relationship Id="rId4" Type="http://schemas.openxmlformats.org/officeDocument/2006/relationships/image" Target="../media/image33.tm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9.png"/><Relationship Id="rId4" Type="http://schemas.openxmlformats.org/officeDocument/2006/relationships/image" Target="../media/image38.tm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BBEBAF5-7812-C7B4-D982-3DF2CA3C1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71" y="-1"/>
            <a:ext cx="12409713" cy="6988629"/>
          </a:xfrm>
          <a:prstGeom prst="rect">
            <a:avLst/>
          </a:prstGeom>
        </p:spPr>
      </p:pic>
      <p:sp>
        <p:nvSpPr>
          <p:cNvPr id="2" name="عنوان 1">
            <a:extLst>
              <a:ext uri="{FF2B5EF4-FFF2-40B4-BE49-F238E27FC236}">
                <a16:creationId xmlns:a16="http://schemas.microsoft.com/office/drawing/2014/main" id="{CC769026-7CC7-02C7-50FA-15946CA7A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195880"/>
            <a:ext cx="7766936" cy="1646302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Chapter 1</a:t>
            </a:r>
            <a:endParaRPr lang="ar-SA" sz="8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DA496A0-F5EC-0244-2C72-04FAD194D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6781" y="3770056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Units and Dimensions</a:t>
            </a:r>
            <a:endParaRPr lang="ar-SA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3397CF70-CEDA-CAB0-F6E0-E551FA9DC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767993" cy="1749704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C59FE32A-0301-0227-BC2F-D16B2B8EAA3B}"/>
              </a:ext>
            </a:extLst>
          </p:cNvPr>
          <p:cNvSpPr txBox="1"/>
          <p:nvPr/>
        </p:nvSpPr>
        <p:spPr>
          <a:xfrm>
            <a:off x="5453743" y="6313715"/>
            <a:ext cx="708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Ahmad Mohammad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Alhumedy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--- 0532123904</a:t>
            </a:r>
          </a:p>
        </p:txBody>
      </p:sp>
    </p:spTree>
    <p:extLst>
      <p:ext uri="{BB962C8B-B14F-4D97-AF65-F5344CB8AC3E}">
        <p14:creationId xmlns:p14="http://schemas.microsoft.com/office/powerpoint/2010/main" val="483944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, الجب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6A3EE6D0-C928-9A66-479E-8C2604C83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75" y="653143"/>
            <a:ext cx="10690554" cy="514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الخط, شعار, الرسوم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E599F049-BF08-67C8-4578-5FF37C5A35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251372" cy="1894114"/>
          </a:xfrm>
          <a:prstGeom prst="rect">
            <a:avLst/>
          </a:prstGeom>
        </p:spPr>
      </p:pic>
      <p:pic>
        <p:nvPicPr>
          <p:cNvPr id="5" name="صورة 4" descr="صورة تحتوي على نص, الخط, أبيض, الرسوم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7084C42B-15FE-4D02-ECDA-D1CC116AA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7" y="2434307"/>
            <a:ext cx="7489370" cy="994693"/>
          </a:xfrm>
          <a:prstGeom prst="rect">
            <a:avLst/>
          </a:prstGeom>
        </p:spPr>
      </p:pic>
      <p:pic>
        <p:nvPicPr>
          <p:cNvPr id="7" name="صورة 6" descr="صورة تحتوي على الخط, نص, خط يد, فن ال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69AFD50B-D360-46D5-1A4C-511FB21FC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71" y="3420132"/>
            <a:ext cx="7249886" cy="135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, 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9DC3824F-E486-AAF1-3D9D-6ED69BA91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2" y="480060"/>
            <a:ext cx="11225985" cy="2361048"/>
          </a:xfrm>
          <a:prstGeom prst="rect">
            <a:avLst/>
          </a:prstGeom>
        </p:spPr>
      </p:pic>
      <p:pic>
        <p:nvPicPr>
          <p:cNvPr id="7" name="صورة 6" descr="صورة تحتوي على نص, الخط, فن الخط, خط يد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A24DF07B-9357-D5C2-262C-BC26CC7E5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2" y="3681413"/>
            <a:ext cx="11225985" cy="1628832"/>
          </a:xfrm>
          <a:prstGeom prst="rect">
            <a:avLst/>
          </a:prstGeom>
        </p:spPr>
      </p:pic>
      <p:pic>
        <p:nvPicPr>
          <p:cNvPr id="20" name="صورة 19" descr="صورة تحتوي على الخط, نص, أبيض, الطباعة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ABD02820-6DB4-E33A-37E7-1FECA630D6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746" y="5155122"/>
            <a:ext cx="4671478" cy="9083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4" descr="صورة تحتوي على الخط, نص, أبيض, الرسوم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055D28ED-7061-1A6C-B809-430807249A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602" y="2841108"/>
            <a:ext cx="4223656" cy="972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995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لقطة شاشة, الخط, 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FC74B6BA-AE09-4C2E-7A29-827DB00AA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5" y="502563"/>
            <a:ext cx="11131422" cy="3156347"/>
          </a:xfrm>
          <a:prstGeom prst="rect">
            <a:avLst/>
          </a:prstGeom>
        </p:spPr>
      </p:pic>
      <p:pic>
        <p:nvPicPr>
          <p:cNvPr id="5" name="صورة 4" descr="صورة تحتوي على نص, الخط, لقطة شاشة, 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80CEC62D-BC2D-EFB2-E368-D86CC47E3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2" y="3048000"/>
            <a:ext cx="11225985" cy="332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6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, الجب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63367A36-355A-D23A-6D87-D7AD7D4BC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77" y="1788015"/>
            <a:ext cx="11093398" cy="360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83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لقطة شاشة, الخط, رقم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98500EE6-8CF9-228C-8596-2F4139876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38" y="480059"/>
            <a:ext cx="11237976" cy="589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11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لقطة شاشة, الخط, رقم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5CE1788-2759-260C-E179-CB51E25AC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30" y="598714"/>
            <a:ext cx="10602684" cy="558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7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0FE12E90-3B7E-34D4-F536-162D56F75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32" y="1271005"/>
            <a:ext cx="11064288" cy="40958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276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لقطة شاشة, دائرة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5772FFF7-9884-98E1-2D62-E13522D51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66" y="1029722"/>
            <a:ext cx="9941259" cy="46699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789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ساعة حائط, نص, ساعة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38240773-477F-F4D7-51D0-85EA66642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46" y="1175658"/>
            <a:ext cx="9941259" cy="46590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737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, المستند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2BBE41A5-DF2E-CDFF-E6F4-DADE667D7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46" y="849086"/>
            <a:ext cx="9941259" cy="493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9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, 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EF4ED24C-4AE3-7372-8C76-C44707B0B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062" y="1490945"/>
            <a:ext cx="9941259" cy="440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6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لقطة شاشة, الخط, الجب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D70E940C-AB78-801C-7FD1-B119B1AF4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48" y="679319"/>
            <a:ext cx="10889238" cy="529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78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لقطة شاشة, رقم, ال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5192CE1C-C258-501C-4858-86D7CF488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57" y="480059"/>
            <a:ext cx="11113231" cy="590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لقطة شاشة, رقم, ال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5106AE12-2049-4A2F-3715-83B0A7B35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69" y="758038"/>
            <a:ext cx="10692214" cy="5333456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56BEEA6-1675-1A5C-3B19-6D8E3D7A56A2}"/>
              </a:ext>
            </a:extLst>
          </p:cNvPr>
          <p:cNvSpPr/>
          <p:nvPr/>
        </p:nvSpPr>
        <p:spPr>
          <a:xfrm>
            <a:off x="1121229" y="3320144"/>
            <a:ext cx="4038600" cy="242751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83104FF4-6650-AAC4-F3CE-46471E8D18D8}"/>
              </a:ext>
            </a:extLst>
          </p:cNvPr>
          <p:cNvSpPr/>
          <p:nvPr/>
        </p:nvSpPr>
        <p:spPr>
          <a:xfrm>
            <a:off x="6705600" y="2416629"/>
            <a:ext cx="3958994" cy="12647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940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لقطة شاشة, الخط, المستند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17E060A5-2C26-90E0-9208-5871451E9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57" y="480059"/>
            <a:ext cx="11113231" cy="571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11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, أبيض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212C57FE-5A57-8461-EB41-69AE5392F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24" y="584444"/>
            <a:ext cx="5220062" cy="2127998"/>
          </a:xfrm>
          <a:prstGeom prst="rect">
            <a:avLst/>
          </a:prstGeom>
        </p:spPr>
      </p:pic>
      <p:pic>
        <p:nvPicPr>
          <p:cNvPr id="7" name="صورة 6" descr="صورة تحتوي على الخط, الطباعة, رمز, رقم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2D48E51F-5175-4B2F-592D-F02A00E49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067" y="2477305"/>
            <a:ext cx="2884714" cy="1141390"/>
          </a:xfrm>
          <a:prstGeom prst="rect">
            <a:avLst/>
          </a:prstGeom>
        </p:spPr>
      </p:pic>
      <p:pic>
        <p:nvPicPr>
          <p:cNvPr id="20" name="صورة 19" descr="صورة تحتوي على الخط, نص, الرسومات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AF032BAD-5AD3-8F38-81F2-3DD4ADB02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603" y="3580106"/>
            <a:ext cx="2667000" cy="866187"/>
          </a:xfrm>
          <a:prstGeom prst="rect">
            <a:avLst/>
          </a:prstGeom>
        </p:spPr>
      </p:pic>
      <p:pic>
        <p:nvPicPr>
          <p:cNvPr id="23" name="صورة 22" descr="صورة تحتوي على الخط, نص, أبيض, الطباعة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287542B2-63A5-907D-0864-0F196A29C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846" y="4325761"/>
            <a:ext cx="3853543" cy="1086355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4BB16337-2478-DF64-BD49-D0B9D787D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87" y="5420583"/>
            <a:ext cx="9858138" cy="95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8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52E132AC-7EE5-CEA1-C9FA-05A2B0E6D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75" y="653143"/>
            <a:ext cx="10744982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0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, أبيض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6224E32C-62BA-C655-EA44-6933BF724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17" y="480060"/>
            <a:ext cx="9245357" cy="2144486"/>
          </a:xfrm>
          <a:prstGeom prst="rect">
            <a:avLst/>
          </a:prstGeom>
        </p:spPr>
      </p:pic>
      <p:pic>
        <p:nvPicPr>
          <p:cNvPr id="5" name="صورة 4" descr="صورة تحتوي على الخط, الطباعة, نص, أبيض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D2604DE1-BD3B-1692-234C-34F43F800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46" y="2716092"/>
            <a:ext cx="4463142" cy="777374"/>
          </a:xfrm>
          <a:prstGeom prst="rect">
            <a:avLst/>
          </a:prstGeom>
        </p:spPr>
      </p:pic>
      <p:pic>
        <p:nvPicPr>
          <p:cNvPr id="7" name="صورة 6" descr="صورة تحتوي على نص, الخط, أبيض, الرسوم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D0A56296-770A-A774-6279-481C96CB0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514" y="3475566"/>
            <a:ext cx="3837819" cy="944034"/>
          </a:xfrm>
          <a:prstGeom prst="rect">
            <a:avLst/>
          </a:prstGeom>
        </p:spPr>
      </p:pic>
      <p:pic>
        <p:nvPicPr>
          <p:cNvPr id="20" name="صورة 19" descr="صورة تحتوي على الخط, الرسومات, الطباعة, أبيض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0E4E1279-16F7-2E6B-E0DA-4D741FD4E0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21" y="3943652"/>
            <a:ext cx="3038402" cy="944034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304750A2-05FE-FA1A-079B-4C358CD716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27" y="4708708"/>
            <a:ext cx="6602266" cy="777373"/>
          </a:xfrm>
          <a:prstGeom prst="rect">
            <a:avLst/>
          </a:prstGeom>
        </p:spPr>
      </p:pic>
      <p:pic>
        <p:nvPicPr>
          <p:cNvPr id="25" name="صورة 24" descr="صورة تحتوي على الخط, الطباعة, الرسومات, فن ال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ABD812CC-A2FD-C6A9-A602-5AE3E8B6F5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406" y="5307104"/>
            <a:ext cx="3837819" cy="944033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مربع نص 25">
            <a:extLst>
              <a:ext uri="{FF2B5EF4-FFF2-40B4-BE49-F238E27FC236}">
                <a16:creationId xmlns:a16="http://schemas.microsoft.com/office/drawing/2014/main" id="{096D3AC4-005A-9E76-530A-E40D9322017B}"/>
              </a:ext>
            </a:extLst>
          </p:cNvPr>
          <p:cNvSpPr txBox="1"/>
          <p:nvPr/>
        </p:nvSpPr>
        <p:spPr>
          <a:xfrm>
            <a:off x="758216" y="2868243"/>
            <a:ext cx="50029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إذا ضربنا المتشابهات نجمع الاسس</a:t>
            </a:r>
          </a:p>
        </p:txBody>
      </p:sp>
    </p:spTree>
    <p:extLst>
      <p:ext uri="{BB962C8B-B14F-4D97-AF65-F5344CB8AC3E}">
        <p14:creationId xmlns:p14="http://schemas.microsoft.com/office/powerpoint/2010/main" val="222186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, رقم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74BD0582-0F9F-FDC9-0194-6ECB9F4BF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101" y="1023741"/>
            <a:ext cx="8916743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6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83172377-A26E-C5D4-B940-AD9FC03A3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04" y="507937"/>
            <a:ext cx="6835589" cy="4630119"/>
          </a:xfrm>
          <a:prstGeom prst="rect">
            <a:avLst/>
          </a:prstGeom>
        </p:spPr>
      </p:pic>
      <p:pic>
        <p:nvPicPr>
          <p:cNvPr id="5" name="تسجيل الشاشة 4">
            <a:hlinkClick r:id="" action="ppaction://media"/>
            <a:extLst>
              <a:ext uri="{FF2B5EF4-FFF2-40B4-BE49-F238E27FC236}">
                <a16:creationId xmlns:a16="http://schemas.microsoft.com/office/drawing/2014/main" id="{60BB0AF9-A2B3-CBEE-AA99-ECE218F35B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49157" y="480060"/>
            <a:ext cx="3077089" cy="578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51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887"/>
    </mc:Choice>
    <mc:Fallback>
      <p:transition spd="slow" advTm="728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2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لقطة شاشة, ال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934BC5CA-129E-219D-DC01-BD5CA35EC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44" y="751114"/>
            <a:ext cx="9742255" cy="497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2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E1392078-1652-B2C5-C058-24B01201A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71" y="-1"/>
            <a:ext cx="12387942" cy="6977743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8857E1BB-254D-29FF-A952-E7698E204B10}"/>
              </a:ext>
            </a:extLst>
          </p:cNvPr>
          <p:cNvSpPr txBox="1"/>
          <p:nvPr/>
        </p:nvSpPr>
        <p:spPr>
          <a:xfrm>
            <a:off x="2612571" y="2644170"/>
            <a:ext cx="696685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END</a:t>
            </a:r>
            <a:endParaRPr lang="ar-SA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14279D96-B499-CF50-0EEF-1E81C774A5DC}"/>
              </a:ext>
            </a:extLst>
          </p:cNvPr>
          <p:cNvSpPr txBox="1"/>
          <p:nvPr/>
        </p:nvSpPr>
        <p:spPr>
          <a:xfrm>
            <a:off x="5573486" y="6428992"/>
            <a:ext cx="680357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Ahmad Mohammad Alhumedy --- 0532123904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E12ADF76-FF1F-2B6D-9F21-E5D66819E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3" y="0"/>
            <a:ext cx="1767993" cy="17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90448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98</TotalTime>
  <Words>22</Words>
  <Application>Microsoft Office PowerPoint</Application>
  <PresentationFormat>شاشة عريضة</PresentationFormat>
  <Paragraphs>6</Paragraphs>
  <Slides>24</Slides>
  <Notes>0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30" baseType="lpstr">
      <vt:lpstr>ADLaM Display</vt:lpstr>
      <vt:lpstr>Aptos</vt:lpstr>
      <vt:lpstr>Arial</vt:lpstr>
      <vt:lpstr>Trebuchet MS</vt:lpstr>
      <vt:lpstr>Wingdings 3</vt:lpstr>
      <vt:lpstr>واجهة</vt:lpstr>
      <vt:lpstr>Chapter 1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احمد البراء محمد فريد الحميدي</dc:creator>
  <cp:lastModifiedBy>احمد البراء محمد فريد الحميدي</cp:lastModifiedBy>
  <cp:revision>1</cp:revision>
  <dcterms:created xsi:type="dcterms:W3CDTF">2025-08-16T02:06:07Z</dcterms:created>
  <dcterms:modified xsi:type="dcterms:W3CDTF">2025-08-16T03:44:33Z</dcterms:modified>
</cp:coreProperties>
</file>