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7" r:id="rId1"/>
  </p:sldMasterIdLst>
  <p:notesMasterIdLst>
    <p:notesMasterId r:id="rId13"/>
  </p:notes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061347E-B484-4E98-AF90-F528FD017539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E1E8072-B2AB-43A3-9995-97DAF8681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8940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597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765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932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4000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776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549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915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184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491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031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136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3868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6371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1406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5797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02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C7F64-D48D-4C21-BF0E-BD8C59364920}" type="datetimeFigureOut">
              <a:rPr lang="ar-SA" smtClean="0"/>
              <a:t>24/02/47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F760FC-35EF-4692-8025-C87F2C55E3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071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3.tm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FF4E9E89-0A69-F11E-47BB-ABA0C2193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71" y="-1"/>
            <a:ext cx="12409713" cy="6988629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6F8F0612-666B-585F-685A-5F240AB7D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4885" y="1407629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Chapter 1</a:t>
            </a:r>
            <a:endParaRPr lang="ar-SA" sz="8800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7137CE7-8660-94C6-F08A-26F4FB477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7285" y="3938361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Problems ( 1-5 ) </a:t>
            </a:r>
            <a:endParaRPr lang="ar-SA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55E866B-4FCB-36AE-65AA-444571042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767993" cy="1749704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6A41359-AA03-5E5A-F69D-9E4A536968D3}"/>
              </a:ext>
            </a:extLst>
          </p:cNvPr>
          <p:cNvSpPr txBox="1"/>
          <p:nvPr/>
        </p:nvSpPr>
        <p:spPr>
          <a:xfrm>
            <a:off x="6697981" y="6445386"/>
            <a:ext cx="6233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Ahmad Mohammad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Alhumedy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--- 0532123904</a:t>
            </a:r>
          </a:p>
        </p:txBody>
      </p:sp>
    </p:spTree>
    <p:extLst>
      <p:ext uri="{BB962C8B-B14F-4D97-AF65-F5344CB8AC3E}">
        <p14:creationId xmlns:p14="http://schemas.microsoft.com/office/powerpoint/2010/main" val="286356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الجب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62DCAE3-0FA8-E16D-8C0F-B8CFE251F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9" y="903514"/>
            <a:ext cx="9941259" cy="455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8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4B30A13-0BD3-AB74-757D-E6DCB65AC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رسم بياني, التصمي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F3CB5E5-0BFE-F9FF-CD9C-2E6C6CA74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0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الخط, نص, أبيض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3EAAC193-9E94-095C-E44B-5657EC189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6" y="278027"/>
            <a:ext cx="8730344" cy="1354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391EE0F5-EF9B-2FAA-1C29-08D5B2E4A889}"/>
                  </a:ext>
                </a:extLst>
              </p:cNvPr>
              <p:cNvSpPr txBox="1"/>
              <p:nvPr/>
            </p:nvSpPr>
            <p:spPr>
              <a:xfrm>
                <a:off x="609600" y="2803963"/>
                <a:ext cx="7249886" cy="176689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sz="3600" b="1" dirty="0"/>
                  <a:t>=2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𝒓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𝟑𝟕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  <m:sSup>
                      <m:sSup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sz="3600" b="1" dirty="0">
                  <a:ea typeface="Cambria Math" panose="02040503050406030204" pitchFamily="18" charset="0"/>
                </a:endParaRPr>
              </a:p>
              <a:p>
                <a:pPr algn="ctr"/>
                <a:endParaRPr lang="en-US" sz="3600" b="1" dirty="0"/>
              </a:p>
              <a:p>
                <a:pPr algn="ctr"/>
                <a:r>
                  <a:rPr lang="en-US" sz="3600" b="1" dirty="0"/>
                  <a:t>=40023.9 km</a:t>
                </a:r>
                <a:endParaRPr lang="ar-SA" sz="3600" b="1" dirty="0"/>
              </a:p>
            </p:txBody>
          </p:sp>
        </mc:Choice>
        <mc:Fallback xmlns="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391EE0F5-EF9B-2FAA-1C29-08D5B2E4A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803963"/>
                <a:ext cx="7249886" cy="1766894"/>
              </a:xfrm>
              <a:prstGeom prst="rect">
                <a:avLst/>
              </a:prstGeom>
              <a:blipFill>
                <a:blip r:embed="rId5"/>
                <a:stretch>
                  <a:fillRect l="-2523" t="-4483" b="-1241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تسجيل الشاشة 5">
            <a:hlinkClick r:id="" action="ppaction://media"/>
            <a:extLst>
              <a:ext uri="{FF2B5EF4-FFF2-40B4-BE49-F238E27FC236}">
                <a16:creationId xmlns:a16="http://schemas.microsoft.com/office/drawing/2014/main" id="{A8965630-40F0-9CF6-04DE-461A24A12B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4257" y="108856"/>
            <a:ext cx="3167743" cy="67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1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88"/>
    </mc:Choice>
    <mc:Fallback xmlns="">
      <p:transition spd="slow" advTm="7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7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الخط, نص, الطباعة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EA210371-4A81-6605-38BC-9A2FDAE28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119730"/>
            <a:ext cx="8425543" cy="1001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BB91031A-771F-33DC-CF5D-FB257F942B2E}"/>
                  </a:ext>
                </a:extLst>
              </p:cNvPr>
              <p:cNvSpPr txBox="1"/>
              <p:nvPr/>
            </p:nvSpPr>
            <p:spPr>
              <a:xfrm>
                <a:off x="293914" y="2790299"/>
                <a:ext cx="8055429" cy="638701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SA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ar-SA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sSup>
                      <m:sSupPr>
                        <m:ctrlPr>
                          <a:rPr lang="ar-SA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ar-SA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SA" sz="3600" b="1" dirty="0"/>
                  <a:t>=</a:t>
                </a:r>
                <a14:m>
                  <m:oMath xmlns:m="http://schemas.openxmlformats.org/officeDocument/2006/math">
                    <m:r>
                      <a:rPr lang="ar-SA" sz="36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ar-SA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ar-SA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×(</m:t>
                    </m:r>
                    <m:r>
                      <a:rPr lang="ar-SA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𝟑𝟕</m:t>
                    </m:r>
                    <m:r>
                      <a:rPr lang="en-US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  <m:r>
                      <a:rPr lang="en-US" sz="36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36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3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US" sz="3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ar-SA" sz="3600" dirty="0"/>
              </a:p>
            </p:txBody>
          </p:sp>
        </mc:Choice>
        <mc:Fallback xmlns="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BB91031A-771F-33DC-CF5D-FB257F942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14" y="2790299"/>
                <a:ext cx="8055429" cy="638701"/>
              </a:xfrm>
              <a:prstGeom prst="rect">
                <a:avLst/>
              </a:prstGeom>
              <a:blipFill>
                <a:blip r:embed="rId3"/>
                <a:stretch>
                  <a:fillRect t="-10476" b="-4000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صورة 9" descr="صورة تحتوي على الإلكترونيات, نص, آلة حاسب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5C5D11D-A85B-210E-8C67-748B193BD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71" y="119730"/>
            <a:ext cx="3559630" cy="6738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F681718-9E52-8E51-9421-4F3004A4CB55}"/>
              </a:ext>
            </a:extLst>
          </p:cNvPr>
          <p:cNvSpPr txBox="1"/>
          <p:nvPr/>
        </p:nvSpPr>
        <p:spPr>
          <a:xfrm>
            <a:off x="5698671" y="302622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1">
            <a:spAutoFit/>
          </a:bodyPr>
          <a:lstStyle/>
          <a:p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2308B286-1F31-4CE4-33B6-6B1419EF1940}"/>
                  </a:ext>
                </a:extLst>
              </p:cNvPr>
              <p:cNvSpPr txBox="1"/>
              <p:nvPr/>
            </p:nvSpPr>
            <p:spPr>
              <a:xfrm>
                <a:off x="293914" y="3918857"/>
                <a:ext cx="6531429" cy="65889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en-US" sz="3600" b="1" dirty="0"/>
                  <a:t>=</a:t>
                </a:r>
                <a14:m>
                  <m:oMath xmlns:m="http://schemas.openxmlformats.org/officeDocument/2006/math">
                    <m:r>
                      <a:rPr lang="ar-SA" sz="36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SA" sz="36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𝟎𝟗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endParaRPr lang="ar-SA" sz="3600" b="1" dirty="0"/>
              </a:p>
            </p:txBody>
          </p:sp>
        </mc:Choice>
        <mc:Fallback xmlns=""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2308B286-1F31-4CE4-33B6-6B1419EF1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14" y="3918857"/>
                <a:ext cx="6531429" cy="658898"/>
              </a:xfrm>
              <a:prstGeom prst="rect">
                <a:avLst/>
              </a:prstGeom>
              <a:blipFill>
                <a:blip r:embed="rId5"/>
                <a:stretch>
                  <a:fillRect t="-12037" b="-3518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77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الخط, نص, الطباعة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5169C15-ECCF-99B8-9BB8-95CCF0658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514"/>
            <a:ext cx="8665029" cy="792399"/>
          </a:xfrm>
          <a:prstGeom prst="rect">
            <a:avLst/>
          </a:prstGeom>
        </p:spPr>
      </p:pic>
      <p:pic>
        <p:nvPicPr>
          <p:cNvPr id="5" name="صورة 4" descr="صورة تحتوي على الخط, رقم, لقطة شاشة, نص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0CFB629-1E8D-E901-C2A0-364314ADD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1924"/>
            <a:ext cx="2950029" cy="792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C840B5A5-3518-0BEF-7D89-38B68523A97E}"/>
                  </a:ext>
                </a:extLst>
              </p:cNvPr>
              <p:cNvSpPr txBox="1"/>
              <p:nvPr/>
            </p:nvSpPr>
            <p:spPr>
              <a:xfrm>
                <a:off x="2383972" y="2056928"/>
                <a:ext cx="5301342" cy="90024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sz="28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ar-SA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ar-SA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ar-SA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SA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ar-SA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𝟑𝟕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  <m:r>
                            <a:rPr lang="ar-SA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ar-SA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SA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ar-SA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SA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ar-SA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ar-SA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ar-SA" sz="2800" b="1" dirty="0"/>
              </a:p>
            </p:txBody>
          </p:sp>
        </mc:Choice>
        <mc:Fallback xmlns=""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C840B5A5-3518-0BEF-7D89-38B68523A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972" y="2056928"/>
                <a:ext cx="5301342" cy="900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صورة 7" descr="صورة تحتوي على الإلكترونيات, نص, آلة حاسبة, جهاز إلكترو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5195514-23B5-E1BF-845E-68BBD0E10C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029" y="0"/>
            <a:ext cx="3526971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C59942E8-4491-B47B-EBEB-A274D8C7CCE8}"/>
                  </a:ext>
                </a:extLst>
              </p:cNvPr>
              <p:cNvSpPr txBox="1"/>
              <p:nvPr/>
            </p:nvSpPr>
            <p:spPr>
              <a:xfrm>
                <a:off x="2383972" y="3429000"/>
                <a:ext cx="2938048" cy="62946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𝟎𝟖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4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4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</m:oMath>
                  </m:oMathPara>
                </a14:m>
                <a:endParaRPr lang="ar-SA" sz="4000" b="1" dirty="0"/>
              </a:p>
            </p:txBody>
          </p:sp>
        </mc:Choice>
        <mc:Fallback xmlns="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C59942E8-4491-B47B-EBEB-A274D8C7C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972" y="3429000"/>
                <a:ext cx="2938048" cy="62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872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FA763EA4-284F-E491-CA6B-BCC892936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34" y="480060"/>
            <a:ext cx="11191084" cy="2948940"/>
          </a:xfrm>
          <a:prstGeom prst="rect">
            <a:avLst/>
          </a:prstGeom>
        </p:spPr>
      </p:pic>
      <p:pic>
        <p:nvPicPr>
          <p:cNvPr id="5" name="صورة 4" descr="صورة تحتوي على نص, الخط, أبيض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E94EFE35-BEC9-7E72-CAF9-C52552C5C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887" y="3520546"/>
            <a:ext cx="8469094" cy="182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8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52C8EC0-349C-7826-770C-F3170DA9A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83505"/>
            <a:ext cx="10918371" cy="2593081"/>
          </a:xfrm>
          <a:prstGeom prst="rect">
            <a:avLst/>
          </a:prstGeom>
        </p:spPr>
      </p:pic>
      <p:pic>
        <p:nvPicPr>
          <p:cNvPr id="5" name="صورة 4" descr="صورة تحتوي على نص, الخط, لقطة شاش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B54199FC-1585-726E-FEC5-40EEE0FD1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99" y="3268132"/>
            <a:ext cx="8059058" cy="259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3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ar-SA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نص, الخط, لقطة شاشة, 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7D105AB4-CBB0-BFC1-10D6-42D67213F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2" y="550153"/>
            <a:ext cx="11029188" cy="2497848"/>
          </a:xfrm>
          <a:prstGeom prst="rect">
            <a:avLst/>
          </a:prstGeom>
        </p:spPr>
      </p:pic>
      <p:pic>
        <p:nvPicPr>
          <p:cNvPr id="5" name="صورة 4" descr="صورة تحتوي على نص, الخط, إيصال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1FBC1E4-B777-E09F-95D6-4ACC898B6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" y="3118094"/>
            <a:ext cx="10461172" cy="30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91D9DF4-C7B5-A37D-DCD1-0781D6735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643" y="0"/>
            <a:ext cx="12355286" cy="703217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5B2F706-BF64-B83C-72A1-CA73ECA41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7" y="-1"/>
            <a:ext cx="1767993" cy="1749704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3DD78C9-27E5-249C-A2D9-BBD06AE87EDC}"/>
              </a:ext>
            </a:extLst>
          </p:cNvPr>
          <p:cNvSpPr txBox="1"/>
          <p:nvPr/>
        </p:nvSpPr>
        <p:spPr>
          <a:xfrm>
            <a:off x="6270171" y="6542314"/>
            <a:ext cx="5921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Ahmad Mohammad Alhumedy --- 0532123904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3FA2DC7-4D93-7C96-9886-78ABC928A944}"/>
              </a:ext>
            </a:extLst>
          </p:cNvPr>
          <p:cNvSpPr txBox="1"/>
          <p:nvPr/>
        </p:nvSpPr>
        <p:spPr>
          <a:xfrm>
            <a:off x="2547257" y="2808514"/>
            <a:ext cx="656408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END</a:t>
            </a:r>
            <a:endParaRPr lang="ar-SA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451045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62</Words>
  <Application>Microsoft Office PowerPoint</Application>
  <PresentationFormat>شاشة عريضة</PresentationFormat>
  <Paragraphs>12</Paragraphs>
  <Slides>11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8" baseType="lpstr">
      <vt:lpstr>ADLaM Display</vt:lpstr>
      <vt:lpstr>Aptos</vt:lpstr>
      <vt:lpstr>Arial</vt:lpstr>
      <vt:lpstr>Cambria Math</vt:lpstr>
      <vt:lpstr>Trebuchet MS</vt:lpstr>
      <vt:lpstr>Wingdings 3</vt:lpstr>
      <vt:lpstr>واجهة</vt:lpstr>
      <vt:lpstr>Chapter 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احمد البراء محمد فريد الحميدي</dc:creator>
  <cp:lastModifiedBy>احمد البراء محمد فريد الحميدي</cp:lastModifiedBy>
  <cp:revision>2</cp:revision>
  <dcterms:created xsi:type="dcterms:W3CDTF">2025-08-16T03:44:54Z</dcterms:created>
  <dcterms:modified xsi:type="dcterms:W3CDTF">2025-08-18T05:28:17Z</dcterms:modified>
</cp:coreProperties>
</file>